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Pravicharana of Sneha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 CO &amp; PO Format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Course Outcomes (CO)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algn="l">
              <a:defRPr sz="2000"/>
            </a:pPr>
            <a:r>
              <a:t>1. Understand the concept of Sneha Pravicharana.</a:t>
            </a:r>
          </a:p>
          <a:p>
            <a:pPr algn="l">
              <a:defRPr sz="2000"/>
            </a:pPr>
            <a:r>
              <a:t>2. Explain various methods of Sneha administration.</a:t>
            </a:r>
          </a:p>
          <a:p>
            <a:pPr algn="l">
              <a:defRPr sz="2000"/>
            </a:pPr>
            <a:r>
              <a:t>3. Analyze indications and contraindications of Sneha.</a:t>
            </a:r>
          </a:p>
          <a:p>
            <a:pPr algn="l">
              <a:defRPr sz="2000"/>
            </a:pPr>
            <a:r>
              <a:t>4. Correlate Sneha Pravicharana with Panchakarma practices.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Outcomes (PO)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algn="l">
              <a:defRPr sz="2000"/>
            </a:pPr>
            <a:r>
              <a:t>1. Apply the knowledge of Sneha Pravicharana in clinical practice.</a:t>
            </a:r>
          </a:p>
          <a:p>
            <a:pPr algn="l">
              <a:defRPr sz="2000"/>
            </a:pPr>
            <a:r>
              <a:t>2. Develop decision-making skills in choosing Sneha therapy.</a:t>
            </a:r>
          </a:p>
          <a:p>
            <a:pPr algn="l">
              <a:defRPr sz="2000"/>
            </a:pPr>
            <a:r>
              <a:t>3. Enhance practical skills in Panchakarma procedures.</a:t>
            </a:r>
          </a:p>
          <a:p>
            <a:pPr algn="l">
              <a:defRPr sz="2000"/>
            </a:pPr>
            <a:r>
              <a:t>4. Promote holistic healing through appropriate use of Sneha.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