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sldIdLst>
    <p:sldId id="256" r:id="rId3"/>
    <p:sldId id="258" r:id="rId4"/>
    <p:sldId id="257" r:id="rId5"/>
    <p:sldId id="259" r:id="rId6"/>
    <p:sldId id="260" r:id="rId7"/>
    <p:sldId id="261"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1"/>
        </a:solidFill>
        <a:effectLst/>
      </p:bgPr>
    </p:bg>
    <p:spTree>
      <p:nvGrpSpPr>
        <p:cNvPr id="1" name=""/>
        <p:cNvGrpSpPr/>
        <p:nvPr/>
      </p:nvGrpSpPr>
      <p:grpSpPr>
        <a:xfrm>
          <a:off x="0" y="0"/>
          <a:ext cx="0" cy="0"/>
          <a:chOff x="0" y="0"/>
          <a:chExt cx="0" cy="0"/>
        </a:xfrm>
      </p:grpSpPr>
      <p:sp>
        <p:nvSpPr>
          <p:cNvPr id="3" name="PlaceHolder 1"/>
          <p:cNvSpPr>
            <a:spLocks noGrp="1"/>
          </p:cNvSpPr>
          <p:nvPr>
            <p:ph type="body"/>
          </p:nvPr>
        </p:nvSpPr>
        <p:spPr>
          <a:xfrm>
            <a:off x="0" y="-180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4" name="PlaceHolder 2"/>
          <p:cNvSpPr>
            <a:spLocks noGrp="1"/>
          </p:cNvSpPr>
          <p:nvPr>
            <p:ph type="title"/>
          </p:nvPr>
        </p:nvSpPr>
        <p:spPr>
          <a:xfrm>
            <a:off x="450720" y="379800"/>
            <a:ext cx="4835520" cy="2313720"/>
          </a:xfrm>
          <a:prstGeom prst="rect">
            <a:avLst/>
          </a:prstGeom>
          <a:noFill/>
          <a:ln w="0">
            <a:noFill/>
          </a:ln>
        </p:spPr>
        <p:txBody>
          <a:bodyPr lIns="91440" tIns="91440" rIns="91440" bIns="91440" anchor="b">
            <a:noAutofit/>
          </a:bodyPr>
          <a:lstStyle/>
          <a:p>
            <a:pPr indent="0">
              <a:buNone/>
            </a:pPr>
            <a:r>
              <a:rPr lang="fr-FR" sz="5000" b="0" u="none" strike="noStrike">
                <a:solidFill>
                  <a:schemeClr val="dk1"/>
                </a:solidFill>
                <a:effectLst/>
                <a:uFillTx/>
                <a:latin typeface="Arial"/>
              </a:rPr>
              <a:t>Click to edit the title text format</a:t>
            </a:r>
          </a:p>
        </p:txBody>
      </p:sp>
      <p:sp>
        <p:nvSpPr>
          <p:cNvPr id="2" name="PlaceHolder 3"/>
          <p:cNvSpPr>
            <a:spLocks noGrp="1"/>
          </p:cNvSpPr>
          <p:nvPr>
            <p:ph type="sldNum" idx="1"/>
          </p:nvPr>
        </p:nvSpPr>
        <p:spPr>
          <a:xfrm>
            <a:off x="8598960" y="4839120"/>
            <a:ext cx="315720" cy="151560"/>
          </a:xfrm>
          <a:prstGeom prst="rect">
            <a:avLst/>
          </a:prstGeom>
          <a:noFill/>
          <a:ln w="0">
            <a:noFill/>
          </a:ln>
          <a:effectLst>
            <a:outerShdw blurRad="57240" dist="19080" dir="5400000" rotWithShape="0">
              <a:srgbClr val="000000">
                <a:alpha val="50000"/>
              </a:srgbClr>
            </a:outerShdw>
          </a:effectLst>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2"/>
                </a:solidFill>
                <a:effectLst/>
                <a:uFillTx/>
                <a:latin typeface="Barlow"/>
                <a:ea typeface="Barlow"/>
              </a:defRPr>
            </a:lvl1pPr>
          </a:lstStyle>
          <a:p>
            <a:pPr indent="0" algn="ctr" defTabSz="914400">
              <a:lnSpc>
                <a:spcPct val="100000"/>
              </a:lnSpc>
              <a:buNone/>
              <a:tabLst>
                <a:tab pos="0" algn="l"/>
              </a:tabLst>
            </a:pPr>
            <a:fld id="{647BCF81-F398-4EB0-AA96-6AEB3C00A20E}" type="slidenum">
              <a:rPr lang="en" sz="800" b="0" u="none" strike="noStrike">
                <a:solidFill>
                  <a:schemeClr val="dk2"/>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lt1"/>
        </a:solidFill>
        <a:effectLst/>
      </p:bgPr>
    </p:bg>
    <p:spTree>
      <p:nvGrpSpPr>
        <p:cNvPr id="1" name=""/>
        <p:cNvGrpSpPr/>
        <p:nvPr/>
      </p:nvGrpSpPr>
      <p:grpSpPr>
        <a:xfrm>
          <a:off x="0" y="0"/>
          <a:ext cx="0" cy="0"/>
          <a:chOff x="0" y="0"/>
          <a:chExt cx="0" cy="0"/>
        </a:xfrm>
      </p:grpSpPr>
      <p:pic>
        <p:nvPicPr>
          <p:cNvPr id="78" name="Google Shape;189;p19"/>
          <p:cNvPicPr/>
          <p:nvPr/>
        </p:nvPicPr>
        <p:blipFill>
          <a:blip r:embed="rId2"/>
          <a:srcRect l="180" r="180"/>
          <a:stretch/>
        </p:blipFill>
        <p:spPr>
          <a:xfrm>
            <a:off x="0" y="0"/>
            <a:ext cx="9143640" cy="5142960"/>
          </a:xfrm>
          <a:prstGeom prst="rect">
            <a:avLst/>
          </a:prstGeom>
          <a:noFill/>
          <a:ln w="0">
            <a:noFill/>
          </a:ln>
        </p:spPr>
      </p:pic>
      <p:sp>
        <p:nvSpPr>
          <p:cNvPr id="79" name="PlaceHolder 1"/>
          <p:cNvSpPr>
            <a:spLocks noGrp="1"/>
          </p:cNvSpPr>
          <p:nvPr>
            <p:ph type="title"/>
          </p:nvPr>
        </p:nvSpPr>
        <p:spPr>
          <a:xfrm>
            <a:off x="389160" y="3145320"/>
            <a:ext cx="3889800" cy="785520"/>
          </a:xfrm>
          <a:prstGeom prst="rect">
            <a:avLst/>
          </a:prstGeom>
          <a:noFill/>
          <a:ln w="0">
            <a:noFill/>
          </a:ln>
        </p:spPr>
        <p:txBody>
          <a:bodyPr lIns="91440" tIns="91440" rIns="91440" bIns="91440" anchor="b">
            <a:noAutofit/>
          </a:bodyPr>
          <a:lstStyle/>
          <a:p>
            <a:pPr indent="0" algn="ctr">
              <a:lnSpc>
                <a:spcPct val="100000"/>
              </a:lnSpc>
              <a:buNone/>
            </a:pPr>
            <a:r>
              <a:rPr lang="fr-FR" sz="3800" b="0" u="none" strike="noStrike">
                <a:solidFill>
                  <a:schemeClr val="dk2"/>
                </a:solidFill>
                <a:effectLst/>
                <a:uFillTx/>
                <a:latin typeface="Barlow"/>
                <a:ea typeface="Barlow"/>
              </a:rPr>
              <a:t>xx%</a:t>
            </a:r>
            <a:endParaRPr lang="fr-FR" sz="3800" b="0" u="none" strike="noStrike">
              <a:solidFill>
                <a:schemeClr val="dk1"/>
              </a:solidFill>
              <a:effectLst/>
              <a:uFillTx/>
              <a:latin typeface="Arial"/>
            </a:endParaRPr>
          </a:p>
        </p:txBody>
      </p:sp>
      <p:sp>
        <p:nvSpPr>
          <p:cNvPr id="80" name="PlaceHolder 2"/>
          <p:cNvSpPr>
            <a:spLocks noGrp="1"/>
          </p:cNvSpPr>
          <p:nvPr>
            <p:ph type="title"/>
          </p:nvPr>
        </p:nvSpPr>
        <p:spPr>
          <a:xfrm>
            <a:off x="4864680" y="3145320"/>
            <a:ext cx="3889800" cy="785520"/>
          </a:xfrm>
          <a:prstGeom prst="rect">
            <a:avLst/>
          </a:prstGeom>
          <a:noFill/>
          <a:ln w="0">
            <a:noFill/>
          </a:ln>
        </p:spPr>
        <p:txBody>
          <a:bodyPr lIns="91440" tIns="91440" rIns="91440" bIns="91440" anchor="b">
            <a:noAutofit/>
          </a:bodyPr>
          <a:lstStyle/>
          <a:p>
            <a:pPr indent="0" algn="ctr">
              <a:lnSpc>
                <a:spcPct val="100000"/>
              </a:lnSpc>
              <a:buNone/>
            </a:pPr>
            <a:r>
              <a:rPr lang="fr-FR" sz="4500" b="0" u="none" strike="noStrike">
                <a:solidFill>
                  <a:schemeClr val="accent1"/>
                </a:solidFill>
                <a:effectLst/>
                <a:uFillTx/>
                <a:latin typeface="Barlow"/>
                <a:ea typeface="Barlow"/>
              </a:rPr>
              <a:t>xx%</a:t>
            </a:r>
            <a:endParaRPr lang="fr-FR" sz="4500" b="0" u="none" strike="noStrike">
              <a:solidFill>
                <a:schemeClr val="dk1"/>
              </a:solidFill>
              <a:effectLst/>
              <a:uFillTx/>
              <a:latin typeface="Arial"/>
            </a:endParaRPr>
          </a:p>
        </p:txBody>
      </p:sp>
      <p:sp>
        <p:nvSpPr>
          <p:cNvPr id="81" name="PlaceHolder 3"/>
          <p:cNvSpPr>
            <a:spLocks noGrp="1"/>
          </p:cNvSpPr>
          <p:nvPr>
            <p:ph type="sldNum" idx="10"/>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2"/>
                </a:solidFill>
                <a:effectLst/>
                <a:uFillTx/>
                <a:latin typeface="Barlow"/>
                <a:ea typeface="Barlow"/>
              </a:defRPr>
            </a:lvl1pPr>
          </a:lstStyle>
          <a:p>
            <a:pPr indent="0" algn="ctr" defTabSz="914400">
              <a:lnSpc>
                <a:spcPct val="100000"/>
              </a:lnSpc>
              <a:buNone/>
              <a:tabLst>
                <a:tab pos="0" algn="l"/>
              </a:tabLst>
            </a:pPr>
            <a:fld id="{613DCB94-9786-43E7-B48C-C66F92B861DE}" type="slidenum">
              <a:rPr lang="en" sz="800" b="0" u="none" strike="noStrike">
                <a:solidFill>
                  <a:schemeClr val="dk2"/>
                </a:solidFill>
                <a:effectLst/>
                <a:uFillTx/>
                <a:latin typeface="Barlow"/>
                <a:ea typeface="Barlow"/>
              </a:rPr>
              <a:t>‹#›</a:t>
            </a:fld>
            <a:endParaRPr lang="en-US" sz="800" b="0" u="none" strike="noStrike">
              <a:solidFill>
                <a:srgbClr val="000000"/>
              </a:solidFill>
              <a:effectLst/>
              <a:uFillTx/>
              <a:latin typeface="OpenSymbol"/>
            </a:endParaRPr>
          </a:p>
        </p:txBody>
      </p:sp>
      <p:sp>
        <p:nvSpPr>
          <p:cNvPr id="82" name="Google Shape;195;p19"/>
          <p:cNvSpPr/>
          <p:nvPr/>
        </p:nvSpPr>
        <p:spPr>
          <a:xfrm>
            <a:off x="8605080" y="4814280"/>
            <a:ext cx="312840" cy="2012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chemeClr val="lt1"/>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228600" y="642960"/>
            <a:ext cx="6667200" cy="1058400"/>
          </a:xfrm>
          <a:prstGeom prst="rect">
            <a:avLst/>
          </a:prstGeom>
          <a:noFill/>
          <a:ln w="0">
            <a:noFill/>
          </a:ln>
        </p:spPr>
        <p:txBody>
          <a:bodyPr lIns="91440" tIns="91440" rIns="91440" bIns="91440" anchor="b">
            <a:noAutofit/>
          </a:bodyPr>
          <a:lstStyle/>
          <a:p>
            <a:pPr indent="0">
              <a:buNone/>
            </a:pPr>
            <a:r>
              <a:rPr lang="fr-FR" sz="4000" b="0" u="none" strike="noStrike">
                <a:solidFill>
                  <a:schemeClr val="dk1"/>
                </a:solidFill>
                <a:effectLst/>
                <a:uFillTx/>
                <a:latin typeface="Arial"/>
              </a:rPr>
              <a:t>Click to edit the title text format</a:t>
            </a:r>
          </a:p>
        </p:txBody>
      </p:sp>
      <p:cxnSp>
        <p:nvCxnSpPr>
          <p:cNvPr id="84" name="Google Shape;199;p20"/>
          <p:cNvCxnSpPr/>
          <p:nvPr/>
        </p:nvCxnSpPr>
        <p:spPr>
          <a:xfrm flipH="1">
            <a:off x="550800" y="228600"/>
            <a:ext cx="8367480" cy="360"/>
          </a:xfrm>
          <a:prstGeom prst="straightConnector1">
            <a:avLst/>
          </a:prstGeom>
          <a:ln w="9525">
            <a:solidFill>
              <a:srgbClr val="532D22"/>
            </a:solidFill>
            <a:round/>
          </a:ln>
        </p:spPr>
      </p:cxnSp>
      <p:sp>
        <p:nvSpPr>
          <p:cNvPr id="85" name="Google Shape;200;p20"/>
          <p:cNvSpPr/>
          <p:nvPr/>
        </p:nvSpPr>
        <p:spPr>
          <a:xfrm>
            <a:off x="232560" y="114840"/>
            <a:ext cx="236880" cy="233280"/>
          </a:xfrm>
          <a:custGeom>
            <a:avLst/>
            <a:gdLst>
              <a:gd name="textAreaLeft" fmla="*/ 0 w 236880"/>
              <a:gd name="textAreaRight" fmla="*/ 237240 w 236880"/>
              <a:gd name="textAreaTop" fmla="*/ 0 h 233280"/>
              <a:gd name="textAreaBottom" fmla="*/ 233640 h 233280"/>
            </a:gdLst>
            <a:ahLst/>
            <a:cxnLst/>
            <a:rect l="textAreaLeft" t="textAreaTop" r="textAreaRight" b="textAreaBottom"/>
            <a:pathLst>
              <a:path w="649985" h="640079">
                <a:moveTo>
                  <a:pt x="324993" y="0"/>
                </a:moveTo>
                <a:cubicBezTo>
                  <a:pt x="324993" y="252127"/>
                  <a:pt x="280035" y="268510"/>
                  <a:pt x="112871" y="77248"/>
                </a:cubicBezTo>
                <a:cubicBezTo>
                  <a:pt x="280035" y="268605"/>
                  <a:pt x="256032" y="310039"/>
                  <a:pt x="0" y="272701"/>
                </a:cubicBezTo>
                <a:cubicBezTo>
                  <a:pt x="256032" y="310039"/>
                  <a:pt x="264414" y="357188"/>
                  <a:pt x="39243" y="495014"/>
                </a:cubicBezTo>
                <a:cubicBezTo>
                  <a:pt x="264414" y="357188"/>
                  <a:pt x="301085" y="387953"/>
                  <a:pt x="212122" y="640080"/>
                </a:cubicBezTo>
                <a:cubicBezTo>
                  <a:pt x="301085" y="387953"/>
                  <a:pt x="348901" y="387953"/>
                  <a:pt x="437864" y="640080"/>
                </a:cubicBezTo>
                <a:cubicBezTo>
                  <a:pt x="348901" y="387953"/>
                  <a:pt x="385572" y="357092"/>
                  <a:pt x="610743" y="495014"/>
                </a:cubicBezTo>
                <a:cubicBezTo>
                  <a:pt x="385572" y="357188"/>
                  <a:pt x="393859" y="310039"/>
                  <a:pt x="649986" y="272701"/>
                </a:cubicBezTo>
                <a:cubicBezTo>
                  <a:pt x="393954" y="310039"/>
                  <a:pt x="369951" y="268510"/>
                  <a:pt x="537115" y="77248"/>
                </a:cubicBezTo>
                <a:cubicBezTo>
                  <a:pt x="369951" y="268605"/>
                  <a:pt x="324993" y="252222"/>
                  <a:pt x="32499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cxnSp>
        <p:nvCxnSpPr>
          <p:cNvPr id="86" name="Google Shape;201;p20"/>
          <p:cNvCxnSpPr/>
          <p:nvPr/>
        </p:nvCxnSpPr>
        <p:spPr>
          <a:xfrm flipH="1">
            <a:off x="557640" y="4914720"/>
            <a:ext cx="8358840" cy="360"/>
          </a:xfrm>
          <a:prstGeom prst="straightConnector1">
            <a:avLst/>
          </a:prstGeom>
          <a:ln w="9525">
            <a:solidFill>
              <a:srgbClr val="532D22"/>
            </a:solidFill>
            <a:round/>
          </a:ln>
        </p:spPr>
      </p:cxnSp>
      <p:grpSp>
        <p:nvGrpSpPr>
          <p:cNvPr id="87" name="Google Shape;202;p20"/>
          <p:cNvGrpSpPr/>
          <p:nvPr/>
        </p:nvGrpSpPr>
        <p:grpSpPr>
          <a:xfrm>
            <a:off x="237960" y="4796280"/>
            <a:ext cx="236880" cy="236880"/>
            <a:chOff x="237960" y="4796280"/>
            <a:chExt cx="236880" cy="236880"/>
          </a:xfrm>
        </p:grpSpPr>
        <p:sp>
          <p:nvSpPr>
            <p:cNvPr id="88" name="Google Shape;203;p20"/>
            <p:cNvSpPr/>
            <p:nvPr/>
          </p:nvSpPr>
          <p:spPr>
            <a:xfrm>
              <a:off x="237960" y="4796280"/>
              <a:ext cx="236880" cy="236880"/>
            </a:xfrm>
            <a:custGeom>
              <a:avLst/>
              <a:gdLst>
                <a:gd name="textAreaLeft" fmla="*/ 0 w 236880"/>
                <a:gd name="textAreaRight" fmla="*/ 237240 w 236880"/>
                <a:gd name="textAreaTop" fmla="*/ 0 h 236880"/>
                <a:gd name="textAreaBottom" fmla="*/ 237240 h 236880"/>
              </a:gdLst>
              <a:ahLst/>
              <a:cxnLst/>
              <a:rect l="textAreaLeft" t="textAreaTop" r="textAreaRight" b="textAreaBottom"/>
              <a:pathLst>
                <a:path w="741997" h="741997">
                  <a:moveTo>
                    <a:pt x="741998" y="370999"/>
                  </a:moveTo>
                  <a:cubicBezTo>
                    <a:pt x="380619" y="373666"/>
                    <a:pt x="379476" y="376047"/>
                    <a:pt x="633317" y="633317"/>
                  </a:cubicBezTo>
                  <a:cubicBezTo>
                    <a:pt x="376047" y="379476"/>
                    <a:pt x="373666" y="380524"/>
                    <a:pt x="370999" y="741998"/>
                  </a:cubicBezTo>
                  <a:cubicBezTo>
                    <a:pt x="368332" y="380619"/>
                    <a:pt x="365950" y="379476"/>
                    <a:pt x="108680" y="633317"/>
                  </a:cubicBezTo>
                  <a:cubicBezTo>
                    <a:pt x="362521" y="376047"/>
                    <a:pt x="361474" y="373666"/>
                    <a:pt x="0" y="370999"/>
                  </a:cubicBezTo>
                  <a:cubicBezTo>
                    <a:pt x="361378" y="368332"/>
                    <a:pt x="362521" y="365951"/>
                    <a:pt x="108680" y="108680"/>
                  </a:cubicBezTo>
                  <a:cubicBezTo>
                    <a:pt x="365950" y="362522"/>
                    <a:pt x="368332" y="361474"/>
                    <a:pt x="370999" y="0"/>
                  </a:cubicBezTo>
                  <a:cubicBezTo>
                    <a:pt x="373666" y="361379"/>
                    <a:pt x="376047" y="362522"/>
                    <a:pt x="633317" y="108680"/>
                  </a:cubicBezTo>
                  <a:cubicBezTo>
                    <a:pt x="379476" y="365951"/>
                    <a:pt x="380524" y="368332"/>
                    <a:pt x="741998" y="370999"/>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9" name="Google Shape;204;p20"/>
            <p:cNvSpPr/>
            <p:nvPr/>
          </p:nvSpPr>
          <p:spPr>
            <a:xfrm>
              <a:off x="237960" y="4796280"/>
              <a:ext cx="236880" cy="236880"/>
            </a:xfrm>
            <a:custGeom>
              <a:avLst/>
              <a:gdLst>
                <a:gd name="textAreaLeft" fmla="*/ 0 w 236880"/>
                <a:gd name="textAreaRight" fmla="*/ 237240 w 236880"/>
                <a:gd name="textAreaTop" fmla="*/ 0 h 236880"/>
                <a:gd name="textAreaBottom" fmla="*/ 237240 h 236880"/>
              </a:gdLst>
              <a:ahLst/>
              <a:cxnLst/>
              <a:rect l="textAreaLeft" t="textAreaTop" r="textAreaRight" b="textAreaBottom"/>
              <a:pathLst>
                <a:path w="741997" h="741997">
                  <a:moveTo>
                    <a:pt x="741998" y="370999"/>
                  </a:moveTo>
                  <a:cubicBezTo>
                    <a:pt x="380619" y="373666"/>
                    <a:pt x="379476" y="376047"/>
                    <a:pt x="633317" y="633317"/>
                  </a:cubicBezTo>
                  <a:cubicBezTo>
                    <a:pt x="376047" y="379476"/>
                    <a:pt x="373666" y="380524"/>
                    <a:pt x="370999" y="741998"/>
                  </a:cubicBezTo>
                  <a:cubicBezTo>
                    <a:pt x="368332" y="380619"/>
                    <a:pt x="365950" y="379476"/>
                    <a:pt x="108680" y="633317"/>
                  </a:cubicBezTo>
                  <a:cubicBezTo>
                    <a:pt x="362521" y="376047"/>
                    <a:pt x="361474" y="373666"/>
                    <a:pt x="0" y="370999"/>
                  </a:cubicBezTo>
                  <a:cubicBezTo>
                    <a:pt x="361378" y="368332"/>
                    <a:pt x="362521" y="365951"/>
                    <a:pt x="108680" y="108680"/>
                  </a:cubicBezTo>
                  <a:cubicBezTo>
                    <a:pt x="365950" y="362522"/>
                    <a:pt x="368332" y="361474"/>
                    <a:pt x="370999" y="0"/>
                  </a:cubicBezTo>
                  <a:cubicBezTo>
                    <a:pt x="373666" y="361379"/>
                    <a:pt x="376047" y="362522"/>
                    <a:pt x="633317" y="108680"/>
                  </a:cubicBezTo>
                  <a:cubicBezTo>
                    <a:pt x="379476" y="365951"/>
                    <a:pt x="380524" y="368332"/>
                    <a:pt x="741998" y="370999"/>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90" name="Google Shape;205;p20"/>
          <p:cNvSpPr/>
          <p:nvPr/>
        </p:nvSpPr>
        <p:spPr>
          <a:xfrm>
            <a:off x="4763520" y="3827880"/>
            <a:ext cx="4151520" cy="360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r>
              <a:rPr lang="en" sz="1000" b="1" u="none" strike="noStrike">
                <a:solidFill>
                  <a:schemeClr val="dk1"/>
                </a:solidFill>
                <a:effectLst/>
                <a:uFillTx/>
                <a:latin typeface="Barlow"/>
                <a:ea typeface="Barlow"/>
              </a:rPr>
              <a:t>CREDITS:</a:t>
            </a:r>
            <a:r>
              <a:rPr lang="en" sz="1000" b="0" u="none" strike="noStrike">
                <a:solidFill>
                  <a:schemeClr val="dk1"/>
                </a:solidFill>
                <a:effectLst/>
                <a:uFillTx/>
                <a:latin typeface="Barlow"/>
                <a:ea typeface="Barlow"/>
              </a:rPr>
              <a:t> This presentation template was created by </a:t>
            </a:r>
            <a:r>
              <a:rPr lang="en" sz="1000" b="1" u="sng" strike="noStrike">
                <a:solidFill>
                  <a:schemeClr val="dk1"/>
                </a:solidFill>
                <a:effectLst/>
                <a:uFillTx/>
                <a:latin typeface="Barlow"/>
                <a:ea typeface="Barlow"/>
                <a:hlinkClick r:id="rId2"/>
              </a:rPr>
              <a:t>Slidesgo</a:t>
            </a:r>
            <a:r>
              <a:rPr lang="en" sz="1000" b="0" u="none" strike="noStrike">
                <a:solidFill>
                  <a:schemeClr val="dk1"/>
                </a:solidFill>
                <a:effectLst/>
                <a:uFillTx/>
                <a:latin typeface="Barlow"/>
                <a:ea typeface="Barlow"/>
              </a:rPr>
              <a:t>, and includes icons, infographics &amp; images by </a:t>
            </a:r>
            <a:r>
              <a:rPr lang="en" sz="1000" b="1" u="sng" strike="noStrike">
                <a:solidFill>
                  <a:schemeClr val="dk1"/>
                </a:solidFill>
                <a:effectLst/>
                <a:uFillTx/>
                <a:latin typeface="Barlow"/>
                <a:ea typeface="Barlow"/>
                <a:hlinkClick r:id="rId3"/>
              </a:rPr>
              <a:t>Freepik</a:t>
            </a:r>
            <a:r>
              <a:rPr lang="en" sz="1000" b="0" u="none" strike="noStrike">
                <a:solidFill>
                  <a:schemeClr val="dk1"/>
                </a:solidFill>
                <a:effectLst/>
                <a:uFillTx/>
                <a:latin typeface="Barlow"/>
                <a:ea typeface="Barlow"/>
              </a:rPr>
              <a:t> </a:t>
            </a:r>
            <a:endParaRPr lang="en-US" sz="1000" b="0" u="none" strike="noStrike">
              <a:solidFill>
                <a:srgbClr val="000000"/>
              </a:solidFill>
              <a:effectLst/>
              <a:uFillTx/>
              <a:latin typeface="OpenSymbo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lt1"/>
        </a:solidFill>
        <a:effectLst/>
      </p:bgPr>
    </p:bg>
    <p:spTree>
      <p:nvGrpSpPr>
        <p:cNvPr id="1" name=""/>
        <p:cNvGrpSpPr/>
        <p:nvPr/>
      </p:nvGrpSpPr>
      <p:grpSpPr>
        <a:xfrm>
          <a:off x="0" y="0"/>
          <a:ext cx="0" cy="0"/>
          <a:chOff x="0" y="0"/>
          <a:chExt cx="0" cy="0"/>
        </a:xfrm>
      </p:grpSpPr>
      <p:sp>
        <p:nvSpPr>
          <p:cNvPr id="91" name="PlaceHolder 1"/>
          <p:cNvSpPr>
            <a:spLocks noGrp="1"/>
          </p:cNvSpPr>
          <p:nvPr>
            <p:ph type="body"/>
          </p:nvPr>
        </p:nvSpPr>
        <p:spPr>
          <a:xfrm>
            <a:off x="0" y="-180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92" name="PlaceHolder 2"/>
          <p:cNvSpPr>
            <a:spLocks noGrp="1"/>
          </p:cNvSpPr>
          <p:nvPr>
            <p:ph type="title"/>
          </p:nvPr>
        </p:nvSpPr>
        <p:spPr>
          <a:xfrm>
            <a:off x="228600" y="1583280"/>
            <a:ext cx="4571640" cy="2459520"/>
          </a:xfrm>
          <a:prstGeom prst="rect">
            <a:avLst/>
          </a:prstGeom>
          <a:noFill/>
          <a:ln w="0">
            <a:noFill/>
          </a:ln>
          <a:effectLst>
            <a:outerShdw blurRad="57240" dist="19080" dir="5400000" rotWithShape="0">
              <a:srgbClr val="000000">
                <a:alpha val="50000"/>
              </a:srgbClr>
            </a:outerShdw>
          </a:effectLst>
        </p:spPr>
        <p:txBody>
          <a:bodyPr lIns="91440" tIns="91440" rIns="91440" bIns="91440" anchor="b">
            <a:noAutofit/>
          </a:bodyPr>
          <a:lstStyle/>
          <a:p>
            <a:pPr indent="0">
              <a:buNone/>
            </a:pPr>
            <a:r>
              <a:rPr lang="fr-FR" sz="4000" b="0" u="none" strike="noStrike">
                <a:solidFill>
                  <a:schemeClr val="dk1"/>
                </a:solidFill>
                <a:effectLst/>
                <a:uFillTx/>
                <a:latin typeface="Arial"/>
              </a:rPr>
              <a:t>Click to edit the title text format</a:t>
            </a:r>
          </a:p>
        </p:txBody>
      </p:sp>
      <p:sp>
        <p:nvSpPr>
          <p:cNvPr id="93" name="PlaceHolder 3"/>
          <p:cNvSpPr>
            <a:spLocks noGrp="1"/>
          </p:cNvSpPr>
          <p:nvPr>
            <p:ph type="title"/>
          </p:nvPr>
        </p:nvSpPr>
        <p:spPr>
          <a:xfrm>
            <a:off x="7590240" y="389160"/>
            <a:ext cx="1267920" cy="889560"/>
          </a:xfrm>
          <a:prstGeom prst="rect">
            <a:avLst/>
          </a:prstGeom>
          <a:noFill/>
          <a:ln w="0">
            <a:noFill/>
          </a:ln>
          <a:effectLst>
            <a:outerShdw blurRad="57240" dist="19080" dir="5400000" rotWithShape="0">
              <a:srgbClr val="000000">
                <a:alpha val="50000"/>
              </a:srgbClr>
            </a:outerShdw>
          </a:effectLst>
        </p:spPr>
        <p:txBody>
          <a:bodyPr lIns="91440" tIns="91440" rIns="91440" bIns="91440" anchor="ctr">
            <a:noAutofit/>
          </a:bodyPr>
          <a:lstStyle/>
          <a:p>
            <a:pPr indent="0" algn="ctr">
              <a:lnSpc>
                <a:spcPct val="100000"/>
              </a:lnSpc>
              <a:buNone/>
            </a:pPr>
            <a:r>
              <a:rPr lang="fr-FR" sz="4500" b="0" u="none" strike="noStrike">
                <a:solidFill>
                  <a:schemeClr val="accent2"/>
                </a:solidFill>
                <a:effectLst/>
                <a:uFillTx/>
                <a:latin typeface="Barlow"/>
                <a:ea typeface="Barlow"/>
              </a:rPr>
              <a:t>xx%</a:t>
            </a:r>
            <a:endParaRPr lang="fr-FR" sz="4500" b="0" u="none" strike="noStrike">
              <a:solidFill>
                <a:schemeClr val="dk1"/>
              </a:solidFill>
              <a:effectLst/>
              <a:uFillTx/>
              <a:latin typeface="Arial"/>
            </a:endParaRPr>
          </a:p>
        </p:txBody>
      </p:sp>
      <p:sp>
        <p:nvSpPr>
          <p:cNvPr id="94" name="PlaceHolder 4"/>
          <p:cNvSpPr>
            <a:spLocks noGrp="1"/>
          </p:cNvSpPr>
          <p:nvPr>
            <p:ph type="sldNum" idx="11"/>
          </p:nvPr>
        </p:nvSpPr>
        <p:spPr>
          <a:xfrm>
            <a:off x="8598960" y="4839120"/>
            <a:ext cx="315720" cy="151560"/>
          </a:xfrm>
          <a:prstGeom prst="rect">
            <a:avLst/>
          </a:prstGeom>
          <a:noFill/>
          <a:ln w="0">
            <a:noFill/>
          </a:ln>
          <a:effectLst>
            <a:outerShdw blurRad="57240" dist="19080" dir="5400000" rotWithShape="0">
              <a:srgbClr val="000000">
                <a:alpha val="50000"/>
              </a:srgbClr>
            </a:outerShdw>
          </a:effectLst>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2"/>
                </a:solidFill>
                <a:effectLst/>
                <a:uFillTx/>
                <a:latin typeface="Barlow"/>
                <a:ea typeface="Barlow"/>
              </a:defRPr>
            </a:lvl1pPr>
          </a:lstStyle>
          <a:p>
            <a:pPr indent="0" algn="ctr" defTabSz="914400">
              <a:lnSpc>
                <a:spcPct val="100000"/>
              </a:lnSpc>
              <a:buNone/>
              <a:tabLst>
                <a:tab pos="0" algn="l"/>
              </a:tabLst>
            </a:pPr>
            <a:fld id="{0915581F-2D06-4BAA-ACEB-E70C47E007DC}" type="slidenum">
              <a:rPr lang="en" sz="800" b="0" u="none" strike="noStrike">
                <a:solidFill>
                  <a:schemeClr val="dk2"/>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_1_1_1_1_1_1_1">
    <p:bg>
      <p:bgPr>
        <a:solidFill>
          <a:schemeClr val="lt1"/>
        </a:solidFill>
        <a:effectLst/>
      </p:bgPr>
    </p:bg>
    <p:spTree>
      <p:nvGrpSpPr>
        <p:cNvPr id="1" name=""/>
        <p:cNvGrpSpPr/>
        <p:nvPr/>
      </p:nvGrpSpPr>
      <p:grpSpPr>
        <a:xfrm>
          <a:off x="0" y="0"/>
          <a:ext cx="0" cy="0"/>
          <a:chOff x="0" y="0"/>
          <a:chExt cx="0" cy="0"/>
        </a:xfrm>
      </p:grpSpPr>
      <p:sp>
        <p:nvSpPr>
          <p:cNvPr id="95" name="Google Shape;207;p21"/>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96" name="PlaceHolder 1"/>
          <p:cNvSpPr>
            <a:spLocks noGrp="1"/>
          </p:cNvSpPr>
          <p:nvPr>
            <p:ph type="sldNum" idx="12"/>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4B558C41-D592-4295-9F5F-7B1B2048753D}"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cxnSp>
        <p:nvCxnSpPr>
          <p:cNvPr id="97" name="Google Shape;209;p21"/>
          <p:cNvCxnSpPr/>
          <p:nvPr/>
        </p:nvCxnSpPr>
        <p:spPr>
          <a:xfrm flipH="1">
            <a:off x="550800" y="228600"/>
            <a:ext cx="8367480" cy="360"/>
          </a:xfrm>
          <a:prstGeom prst="straightConnector1">
            <a:avLst/>
          </a:prstGeom>
          <a:ln w="9525">
            <a:solidFill>
              <a:srgbClr val="532D22"/>
            </a:solidFill>
            <a:round/>
          </a:ln>
        </p:spPr>
      </p:cxnSp>
      <p:cxnSp>
        <p:nvCxnSpPr>
          <p:cNvPr id="98" name="Google Shape;210;p21"/>
          <p:cNvCxnSpPr/>
          <p:nvPr/>
        </p:nvCxnSpPr>
        <p:spPr>
          <a:xfrm flipH="1">
            <a:off x="557280" y="4914720"/>
            <a:ext cx="7962480" cy="360"/>
          </a:xfrm>
          <a:prstGeom prst="straightConnector1">
            <a:avLst/>
          </a:prstGeom>
          <a:ln w="9525">
            <a:solidFill>
              <a:srgbClr val="532D22"/>
            </a:solidFill>
            <a:round/>
          </a:ln>
        </p:spPr>
      </p:cxnSp>
      <p:sp>
        <p:nvSpPr>
          <p:cNvPr id="99" name="Google Shape;211;p21"/>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 name="Google Shape;212;p21"/>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1_1_1_1_1_1_1_1">
    <p:bg>
      <p:bgPr>
        <a:solidFill>
          <a:schemeClr val="lt1"/>
        </a:solidFill>
        <a:effectLst/>
      </p:bgPr>
    </p:bg>
    <p:spTree>
      <p:nvGrpSpPr>
        <p:cNvPr id="1" name=""/>
        <p:cNvGrpSpPr/>
        <p:nvPr/>
      </p:nvGrpSpPr>
      <p:grpSpPr>
        <a:xfrm>
          <a:off x="0" y="0"/>
          <a:ext cx="0" cy="0"/>
          <a:chOff x="0" y="0"/>
          <a:chExt cx="0" cy="0"/>
        </a:xfrm>
      </p:grpSpPr>
      <p:grpSp>
        <p:nvGrpSpPr>
          <p:cNvPr id="101" name="Google Shape;214;p22"/>
          <p:cNvGrpSpPr/>
          <p:nvPr/>
        </p:nvGrpSpPr>
        <p:grpSpPr>
          <a:xfrm>
            <a:off x="228600" y="109440"/>
            <a:ext cx="8707680" cy="4906080"/>
            <a:chOff x="228600" y="109440"/>
            <a:chExt cx="8707680" cy="4906080"/>
          </a:xfrm>
        </p:grpSpPr>
        <p:sp>
          <p:nvSpPr>
            <p:cNvPr id="102" name="Google Shape;215;p22"/>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03" name="Google Shape;216;p22"/>
            <p:cNvGrpSpPr/>
            <p:nvPr/>
          </p:nvGrpSpPr>
          <p:grpSpPr>
            <a:xfrm>
              <a:off x="228600" y="4813920"/>
              <a:ext cx="201240" cy="201240"/>
              <a:chOff x="228600" y="4813920"/>
              <a:chExt cx="201240" cy="201240"/>
            </a:xfrm>
          </p:grpSpPr>
          <p:sp>
            <p:nvSpPr>
              <p:cNvPr id="104" name="Google Shape;217;p22"/>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5" name="Google Shape;218;p22"/>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cxnSp>
          <p:nvCxnSpPr>
            <p:cNvPr id="106" name="Google Shape;219;p22"/>
            <p:cNvCxnSpPr/>
            <p:nvPr/>
          </p:nvCxnSpPr>
          <p:spPr>
            <a:xfrm flipH="1">
              <a:off x="557280" y="4914720"/>
              <a:ext cx="7962480" cy="360"/>
            </a:xfrm>
            <a:prstGeom prst="straightConnector1">
              <a:avLst/>
            </a:prstGeom>
            <a:ln w="9525">
              <a:solidFill>
                <a:srgbClr val="532D22"/>
              </a:solidFill>
              <a:round/>
            </a:ln>
          </p:spPr>
        </p:cxnSp>
        <p:cxnSp>
          <p:nvCxnSpPr>
            <p:cNvPr id="107" name="Google Shape;220;p22"/>
            <p:cNvCxnSpPr/>
            <p:nvPr/>
          </p:nvCxnSpPr>
          <p:spPr>
            <a:xfrm flipH="1">
              <a:off x="234720" y="228600"/>
              <a:ext cx="8367480" cy="360"/>
            </a:xfrm>
            <a:prstGeom prst="straightConnector1">
              <a:avLst/>
            </a:prstGeom>
            <a:ln w="9525">
              <a:solidFill>
                <a:srgbClr val="532D22"/>
              </a:solidFill>
              <a:round/>
            </a:ln>
          </p:spPr>
        </p:cxnSp>
        <p:sp>
          <p:nvSpPr>
            <p:cNvPr id="108" name="Google Shape;221;p22"/>
            <p:cNvSpPr/>
            <p:nvPr/>
          </p:nvSpPr>
          <p:spPr>
            <a:xfrm>
              <a:off x="8691840" y="109440"/>
              <a:ext cx="244440" cy="244440"/>
            </a:xfrm>
            <a:custGeom>
              <a:avLst/>
              <a:gdLst>
                <a:gd name="textAreaLeft" fmla="*/ 0 w 244440"/>
                <a:gd name="textAreaRight" fmla="*/ 244800 w 244440"/>
                <a:gd name="textAreaTop" fmla="*/ 0 h 244440"/>
                <a:gd name="textAreaBottom" fmla="*/ 244800 h 244440"/>
              </a:gdLst>
              <a:ahLst/>
              <a:cxnLst/>
              <a:rect l="textAreaLeft" t="textAreaTop" r="textAreaRight" b="textAreaBottom"/>
              <a:pathLst>
                <a:path w="741807" h="741807">
                  <a:moveTo>
                    <a:pt x="307943" y="328613"/>
                  </a:moveTo>
                  <a:cubicBezTo>
                    <a:pt x="258223" y="366236"/>
                    <a:pt x="167450" y="368427"/>
                    <a:pt x="0" y="370904"/>
                  </a:cubicBezTo>
                  <a:cubicBezTo>
                    <a:pt x="167450" y="373380"/>
                    <a:pt x="258223" y="375571"/>
                    <a:pt x="307943" y="413195"/>
                  </a:cubicBezTo>
                  <a:cubicBezTo>
                    <a:pt x="289560" y="448628"/>
                    <a:pt x="249460" y="490538"/>
                    <a:pt x="187357" y="554450"/>
                  </a:cubicBezTo>
                  <a:cubicBezTo>
                    <a:pt x="251270" y="492347"/>
                    <a:pt x="293180" y="452247"/>
                    <a:pt x="328613" y="433864"/>
                  </a:cubicBezTo>
                  <a:cubicBezTo>
                    <a:pt x="366236" y="483584"/>
                    <a:pt x="368427" y="574358"/>
                    <a:pt x="370904" y="741807"/>
                  </a:cubicBezTo>
                  <a:cubicBezTo>
                    <a:pt x="373380" y="574358"/>
                    <a:pt x="375571" y="483680"/>
                    <a:pt x="413195" y="433864"/>
                  </a:cubicBezTo>
                  <a:cubicBezTo>
                    <a:pt x="448628" y="452247"/>
                    <a:pt x="490538" y="492347"/>
                    <a:pt x="554450" y="554450"/>
                  </a:cubicBezTo>
                  <a:cubicBezTo>
                    <a:pt x="492347" y="490538"/>
                    <a:pt x="452247" y="448628"/>
                    <a:pt x="433864" y="413195"/>
                  </a:cubicBezTo>
                  <a:cubicBezTo>
                    <a:pt x="483584" y="375571"/>
                    <a:pt x="574358" y="373380"/>
                    <a:pt x="741807" y="370904"/>
                  </a:cubicBezTo>
                  <a:cubicBezTo>
                    <a:pt x="574358" y="368427"/>
                    <a:pt x="483680" y="366236"/>
                    <a:pt x="433864" y="328613"/>
                  </a:cubicBezTo>
                  <a:cubicBezTo>
                    <a:pt x="452247" y="293180"/>
                    <a:pt x="492347" y="251270"/>
                    <a:pt x="554450" y="187357"/>
                  </a:cubicBezTo>
                  <a:cubicBezTo>
                    <a:pt x="490538" y="249460"/>
                    <a:pt x="448628" y="289560"/>
                    <a:pt x="413195" y="307943"/>
                  </a:cubicBezTo>
                  <a:cubicBezTo>
                    <a:pt x="375571" y="258223"/>
                    <a:pt x="373380" y="167450"/>
                    <a:pt x="370904" y="0"/>
                  </a:cubicBezTo>
                  <a:cubicBezTo>
                    <a:pt x="368427" y="167450"/>
                    <a:pt x="366236" y="258128"/>
                    <a:pt x="328613" y="307943"/>
                  </a:cubicBezTo>
                  <a:cubicBezTo>
                    <a:pt x="293180" y="289560"/>
                    <a:pt x="251270" y="249460"/>
                    <a:pt x="187357" y="187357"/>
                  </a:cubicBezTo>
                  <a:cubicBezTo>
                    <a:pt x="249460" y="251270"/>
                    <a:pt x="289560" y="293180"/>
                    <a:pt x="307943" y="32861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09" name="PlaceHolder 1"/>
          <p:cNvSpPr>
            <a:spLocks noGrp="1"/>
          </p:cNvSpPr>
          <p:nvPr>
            <p:ph type="sldNum" idx="13"/>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6D6F97C9-0EF3-461D-9203-63C282A555DC}"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lt1"/>
        </a:solidFill>
        <a:effectLst/>
      </p:bgPr>
    </p:bg>
    <p:spTree>
      <p:nvGrpSpPr>
        <p:cNvPr id="1" name=""/>
        <p:cNvGrpSpPr/>
        <p:nvPr/>
      </p:nvGrpSpPr>
      <p:grpSpPr>
        <a:xfrm>
          <a:off x="0" y="0"/>
          <a:ext cx="0" cy="0"/>
          <a:chOff x="0" y="0"/>
          <a:chExt cx="0" cy="0"/>
        </a:xfrm>
      </p:grpSpPr>
      <p:sp>
        <p:nvSpPr>
          <p:cNvPr id="110" name="Google Shape;21;p4"/>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111" name="Google Shape;22;p4"/>
          <p:cNvCxnSpPr/>
          <p:nvPr/>
        </p:nvCxnSpPr>
        <p:spPr>
          <a:xfrm flipH="1">
            <a:off x="550800" y="228600"/>
            <a:ext cx="8367480" cy="360"/>
          </a:xfrm>
          <a:prstGeom prst="straightConnector1">
            <a:avLst/>
          </a:prstGeom>
          <a:ln w="9525">
            <a:solidFill>
              <a:srgbClr val="532D22"/>
            </a:solidFill>
            <a:round/>
          </a:ln>
        </p:spPr>
      </p:cxnSp>
      <p:cxnSp>
        <p:nvCxnSpPr>
          <p:cNvPr id="112" name="Google Shape;23;p4"/>
          <p:cNvCxnSpPr/>
          <p:nvPr/>
        </p:nvCxnSpPr>
        <p:spPr>
          <a:xfrm flipH="1">
            <a:off x="557280" y="4914720"/>
            <a:ext cx="7962480" cy="360"/>
          </a:xfrm>
          <a:prstGeom prst="straightConnector1">
            <a:avLst/>
          </a:prstGeom>
          <a:ln w="9525">
            <a:solidFill>
              <a:srgbClr val="532D22"/>
            </a:solidFill>
            <a:round/>
          </a:ln>
        </p:spPr>
      </p:cxnSp>
      <p:sp>
        <p:nvSpPr>
          <p:cNvPr id="113" name="Google Shape;24;p4"/>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4" name="Google Shape;25;p4"/>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5" name="PlaceHolder 1"/>
          <p:cNvSpPr>
            <a:spLocks noGrp="1"/>
          </p:cNvSpPr>
          <p:nvPr>
            <p:ph type="title"/>
          </p:nvPr>
        </p:nvSpPr>
        <p:spPr>
          <a:xfrm>
            <a:off x="228600" y="152280"/>
            <a:ext cx="7884360" cy="53604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16" name="PlaceHolder 2"/>
          <p:cNvSpPr>
            <a:spLocks noGrp="1"/>
          </p:cNvSpPr>
          <p:nvPr>
            <p:ph type="body"/>
          </p:nvPr>
        </p:nvSpPr>
        <p:spPr>
          <a:xfrm>
            <a:off x="720000" y="1152360"/>
            <a:ext cx="7703640" cy="341604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sp>
        <p:nvSpPr>
          <p:cNvPr id="117" name="PlaceHolder 3"/>
          <p:cNvSpPr>
            <a:spLocks noGrp="1"/>
          </p:cNvSpPr>
          <p:nvPr>
            <p:ph type="sldNum" idx="14"/>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91AB5787-F81A-43F4-B2E5-A8E81AEF640C}"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lt1"/>
        </a:solidFill>
        <a:effectLst/>
      </p:bgPr>
    </p:bg>
    <p:spTree>
      <p:nvGrpSpPr>
        <p:cNvPr id="1" name=""/>
        <p:cNvGrpSpPr/>
        <p:nvPr/>
      </p:nvGrpSpPr>
      <p:grpSpPr>
        <a:xfrm>
          <a:off x="0" y="0"/>
          <a:ext cx="0" cy="0"/>
          <a:chOff x="0" y="0"/>
          <a:chExt cx="0" cy="0"/>
        </a:xfrm>
      </p:grpSpPr>
      <p:grpSp>
        <p:nvGrpSpPr>
          <p:cNvPr id="118" name="Google Shape;30;p5"/>
          <p:cNvGrpSpPr/>
          <p:nvPr/>
        </p:nvGrpSpPr>
        <p:grpSpPr>
          <a:xfrm>
            <a:off x="226080" y="109800"/>
            <a:ext cx="8691840" cy="4919760"/>
            <a:chOff x="226080" y="109800"/>
            <a:chExt cx="8691840" cy="4919760"/>
          </a:xfrm>
        </p:grpSpPr>
        <p:sp>
          <p:nvSpPr>
            <p:cNvPr id="119" name="Google Shape;31;p5"/>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120" name="Google Shape;32;p5"/>
            <p:cNvCxnSpPr/>
            <p:nvPr/>
          </p:nvCxnSpPr>
          <p:spPr>
            <a:xfrm flipH="1">
              <a:off x="550800" y="228600"/>
              <a:ext cx="8367480" cy="360"/>
            </a:xfrm>
            <a:prstGeom prst="straightConnector1">
              <a:avLst/>
            </a:prstGeom>
            <a:ln w="9525">
              <a:solidFill>
                <a:srgbClr val="532D22"/>
              </a:solidFill>
              <a:round/>
            </a:ln>
          </p:spPr>
        </p:cxnSp>
        <p:cxnSp>
          <p:nvCxnSpPr>
            <p:cNvPr id="121" name="Google Shape;33;p5"/>
            <p:cNvCxnSpPr/>
            <p:nvPr/>
          </p:nvCxnSpPr>
          <p:spPr>
            <a:xfrm flipH="1">
              <a:off x="557280" y="4914720"/>
              <a:ext cx="7962480" cy="360"/>
            </a:xfrm>
            <a:prstGeom prst="straightConnector1">
              <a:avLst/>
            </a:prstGeom>
            <a:ln w="9525">
              <a:solidFill>
                <a:srgbClr val="532D22"/>
              </a:solidFill>
              <a:round/>
            </a:ln>
          </p:spPr>
        </p:cxnSp>
        <p:sp>
          <p:nvSpPr>
            <p:cNvPr id="122" name="Google Shape;34;p5"/>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3" name="Google Shape;35;p5"/>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24" name="PlaceHolder 1"/>
          <p:cNvSpPr>
            <a:spLocks noGrp="1"/>
          </p:cNvSpPr>
          <p:nvPr>
            <p:ph type="title"/>
          </p:nvPr>
        </p:nvSpPr>
        <p:spPr>
          <a:xfrm>
            <a:off x="228600" y="15228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25" name="PlaceHolder 2"/>
          <p:cNvSpPr>
            <a:spLocks noGrp="1"/>
          </p:cNvSpPr>
          <p:nvPr>
            <p:ph type="sldNum" idx="15"/>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33090433-92C4-4AAC-9D8F-62292E2E7B8D}"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
        <p:nvSpPr>
          <p:cNvPr id="126" name="PlaceHolder 3"/>
          <p:cNvSpPr>
            <a:spLocks noGrp="1"/>
          </p:cNvSpPr>
          <p:nvPr>
            <p:ph type="body"/>
          </p:nvPr>
        </p:nvSpPr>
        <p:spPr>
          <a:xfrm>
            <a:off x="228600" y="1062360"/>
            <a:ext cx="4162320" cy="2011320"/>
          </a:xfrm>
          <a:prstGeom prst="rect">
            <a:avLst/>
          </a:prstGeom>
          <a:noFill/>
          <a:ln w="0">
            <a:noFill/>
          </a:ln>
        </p:spPr>
        <p:txBody>
          <a:bodyPr lIns="90000" tIns="45000" rIns="90000" bIns="45000" anchor="t">
            <a:normAutofit fontScale="925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lt1"/>
        </a:solidFill>
        <a:effectLst/>
      </p:bgPr>
    </p:bg>
    <p:spTree>
      <p:nvGrpSpPr>
        <p:cNvPr id="1" name=""/>
        <p:cNvGrpSpPr/>
        <p:nvPr/>
      </p:nvGrpSpPr>
      <p:grpSpPr>
        <a:xfrm>
          <a:off x="0" y="0"/>
          <a:ext cx="0" cy="0"/>
          <a:chOff x="0" y="0"/>
          <a:chExt cx="0" cy="0"/>
        </a:xfrm>
      </p:grpSpPr>
      <p:sp>
        <p:nvSpPr>
          <p:cNvPr id="127" name="Google Shape;44;p6"/>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28" name="Google Shape;45;p6"/>
          <p:cNvGrpSpPr/>
          <p:nvPr/>
        </p:nvGrpSpPr>
        <p:grpSpPr>
          <a:xfrm>
            <a:off x="228600" y="4813920"/>
            <a:ext cx="201240" cy="201240"/>
            <a:chOff x="228600" y="4813920"/>
            <a:chExt cx="201240" cy="201240"/>
          </a:xfrm>
        </p:grpSpPr>
        <p:sp>
          <p:nvSpPr>
            <p:cNvPr id="129" name="Google Shape;46;p6"/>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0" name="Google Shape;47;p6"/>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cxnSp>
        <p:nvCxnSpPr>
          <p:cNvPr id="131" name="Google Shape;48;p6"/>
          <p:cNvCxnSpPr/>
          <p:nvPr/>
        </p:nvCxnSpPr>
        <p:spPr>
          <a:xfrm flipH="1">
            <a:off x="557280" y="4914720"/>
            <a:ext cx="7962480" cy="360"/>
          </a:xfrm>
          <a:prstGeom prst="straightConnector1">
            <a:avLst/>
          </a:prstGeom>
          <a:ln w="9525">
            <a:solidFill>
              <a:srgbClr val="532D22"/>
            </a:solidFill>
            <a:round/>
          </a:ln>
        </p:spPr>
      </p:cxnSp>
      <p:sp>
        <p:nvSpPr>
          <p:cNvPr id="132" name="PlaceHolder 1"/>
          <p:cNvSpPr>
            <a:spLocks noGrp="1"/>
          </p:cNvSpPr>
          <p:nvPr>
            <p:ph type="title"/>
          </p:nvPr>
        </p:nvSpPr>
        <p:spPr>
          <a:xfrm>
            <a:off x="234720" y="152280"/>
            <a:ext cx="836712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33" name="PlaceHolder 2"/>
          <p:cNvSpPr>
            <a:spLocks noGrp="1"/>
          </p:cNvSpPr>
          <p:nvPr>
            <p:ph type="sldNum" idx="16"/>
          </p:nvPr>
        </p:nvSpPr>
        <p:spPr>
          <a:xfrm>
            <a:off x="8622000" y="4839120"/>
            <a:ext cx="27864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260E4FE6-8B07-45CB-8F38-21E689E5F038}"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cxnSp>
        <p:nvCxnSpPr>
          <p:cNvPr id="134" name="Google Shape;51;p6"/>
          <p:cNvCxnSpPr/>
          <p:nvPr/>
        </p:nvCxnSpPr>
        <p:spPr>
          <a:xfrm flipH="1">
            <a:off x="234720" y="228600"/>
            <a:ext cx="8367480" cy="360"/>
          </a:xfrm>
          <a:prstGeom prst="straightConnector1">
            <a:avLst/>
          </a:prstGeom>
          <a:ln w="9525">
            <a:solidFill>
              <a:srgbClr val="532D22"/>
            </a:solidFill>
            <a:round/>
          </a:ln>
        </p:spPr>
      </p:cxnSp>
      <p:sp>
        <p:nvSpPr>
          <p:cNvPr id="135" name="Google Shape;52;p6"/>
          <p:cNvSpPr/>
          <p:nvPr/>
        </p:nvSpPr>
        <p:spPr>
          <a:xfrm>
            <a:off x="8691840" y="115200"/>
            <a:ext cx="244440" cy="232560"/>
          </a:xfrm>
          <a:custGeom>
            <a:avLst/>
            <a:gdLst>
              <a:gd name="textAreaLeft" fmla="*/ 0 w 244440"/>
              <a:gd name="textAreaRight" fmla="*/ 244800 w 244440"/>
              <a:gd name="textAreaTop" fmla="*/ 0 h 232560"/>
              <a:gd name="textAreaBottom" fmla="*/ 232920 h 232560"/>
            </a:gdLst>
            <a:ahLst/>
            <a:cxnLst/>
            <a:rect l="textAreaLeft" t="textAreaTop" r="textAreaRight" b="textAreaBottom"/>
            <a:pathLst>
              <a:path w="627697" h="597026">
                <a:moveTo>
                  <a:pt x="627507" y="368999"/>
                </a:moveTo>
                <a:cubicBezTo>
                  <a:pt x="514064" y="343567"/>
                  <a:pt x="447389" y="313182"/>
                  <a:pt x="423196" y="265176"/>
                </a:cubicBezTo>
                <a:cubicBezTo>
                  <a:pt x="447961" y="249555"/>
                  <a:pt x="484442" y="237268"/>
                  <a:pt x="533400" y="226314"/>
                </a:cubicBezTo>
                <a:cubicBezTo>
                  <a:pt x="484251" y="237363"/>
                  <a:pt x="445294" y="242507"/>
                  <a:pt x="414623" y="240506"/>
                </a:cubicBezTo>
                <a:cubicBezTo>
                  <a:pt x="403765" y="185452"/>
                  <a:pt x="436245" y="109823"/>
                  <a:pt x="507683" y="0"/>
                </a:cubicBezTo>
                <a:cubicBezTo>
                  <a:pt x="436721" y="109157"/>
                  <a:pt x="381000" y="167545"/>
                  <a:pt x="326422" y="175355"/>
                </a:cubicBezTo>
                <a:cubicBezTo>
                  <a:pt x="317373" y="148495"/>
                  <a:pt x="313754" y="112681"/>
                  <a:pt x="313754" y="66675"/>
                </a:cubicBezTo>
                <a:cubicBezTo>
                  <a:pt x="313754" y="112681"/>
                  <a:pt x="310134" y="148495"/>
                  <a:pt x="301085" y="175355"/>
                </a:cubicBezTo>
                <a:cubicBezTo>
                  <a:pt x="246412" y="167545"/>
                  <a:pt x="190691" y="109061"/>
                  <a:pt x="119825" y="0"/>
                </a:cubicBezTo>
                <a:cubicBezTo>
                  <a:pt x="191167" y="109823"/>
                  <a:pt x="223647" y="185452"/>
                  <a:pt x="212884" y="240506"/>
                </a:cubicBezTo>
                <a:cubicBezTo>
                  <a:pt x="182309" y="242507"/>
                  <a:pt x="143351" y="237363"/>
                  <a:pt x="94107" y="226314"/>
                </a:cubicBezTo>
                <a:cubicBezTo>
                  <a:pt x="142970" y="237268"/>
                  <a:pt x="179451" y="249555"/>
                  <a:pt x="204311" y="265176"/>
                </a:cubicBezTo>
                <a:cubicBezTo>
                  <a:pt x="180023" y="313182"/>
                  <a:pt x="113443" y="343471"/>
                  <a:pt x="0" y="368999"/>
                </a:cubicBezTo>
                <a:cubicBezTo>
                  <a:pt x="114681" y="343281"/>
                  <a:pt x="190405" y="339947"/>
                  <a:pt x="238792" y="367093"/>
                </a:cubicBezTo>
                <a:cubicBezTo>
                  <a:pt x="229457" y="398621"/>
                  <a:pt x="209074" y="437007"/>
                  <a:pt x="178117" y="484632"/>
                </a:cubicBezTo>
                <a:cubicBezTo>
                  <a:pt x="208979" y="437197"/>
                  <a:pt x="235744" y="403479"/>
                  <a:pt x="260699" y="383381"/>
                </a:cubicBezTo>
                <a:cubicBezTo>
                  <a:pt x="299752" y="420624"/>
                  <a:pt x="313849" y="489109"/>
                  <a:pt x="313849" y="597027"/>
                </a:cubicBezTo>
                <a:cubicBezTo>
                  <a:pt x="313849" y="489109"/>
                  <a:pt x="327946" y="420624"/>
                  <a:pt x="366998" y="383381"/>
                </a:cubicBezTo>
                <a:cubicBezTo>
                  <a:pt x="392049" y="403479"/>
                  <a:pt x="418719" y="437197"/>
                  <a:pt x="449580" y="484632"/>
                </a:cubicBezTo>
                <a:cubicBezTo>
                  <a:pt x="418624" y="437007"/>
                  <a:pt x="398240" y="398621"/>
                  <a:pt x="388906" y="367093"/>
                </a:cubicBezTo>
                <a:cubicBezTo>
                  <a:pt x="437198" y="339852"/>
                  <a:pt x="513017" y="343186"/>
                  <a:pt x="627698" y="368999"/>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lt1"/>
        </a:solidFill>
        <a:effectLst/>
      </p:bgPr>
    </p:bg>
    <p:spTree>
      <p:nvGrpSpPr>
        <p:cNvPr id="1" name=""/>
        <p:cNvGrpSpPr/>
        <p:nvPr/>
      </p:nvGrpSpPr>
      <p:grpSpPr>
        <a:xfrm>
          <a:off x="0" y="0"/>
          <a:ext cx="0" cy="0"/>
          <a:chOff x="0" y="0"/>
          <a:chExt cx="0" cy="0"/>
        </a:xfrm>
      </p:grpSpPr>
      <p:sp>
        <p:nvSpPr>
          <p:cNvPr id="136" name="Google Shape;54;p7"/>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137" name="Google Shape;55;p7"/>
          <p:cNvCxnSpPr/>
          <p:nvPr/>
        </p:nvCxnSpPr>
        <p:spPr>
          <a:xfrm flipH="1">
            <a:off x="550800" y="228600"/>
            <a:ext cx="8367480" cy="360"/>
          </a:xfrm>
          <a:prstGeom prst="straightConnector1">
            <a:avLst/>
          </a:prstGeom>
          <a:ln w="9525">
            <a:solidFill>
              <a:srgbClr val="532D22"/>
            </a:solidFill>
            <a:round/>
          </a:ln>
        </p:spPr>
      </p:cxnSp>
      <p:cxnSp>
        <p:nvCxnSpPr>
          <p:cNvPr id="138" name="Google Shape;56;p7"/>
          <p:cNvCxnSpPr/>
          <p:nvPr/>
        </p:nvCxnSpPr>
        <p:spPr>
          <a:xfrm flipH="1">
            <a:off x="557280" y="4914720"/>
            <a:ext cx="7962480" cy="360"/>
          </a:xfrm>
          <a:prstGeom prst="straightConnector1">
            <a:avLst/>
          </a:prstGeom>
          <a:ln w="9525">
            <a:solidFill>
              <a:srgbClr val="532D22"/>
            </a:solidFill>
            <a:round/>
          </a:ln>
        </p:spPr>
      </p:cxnSp>
      <p:sp>
        <p:nvSpPr>
          <p:cNvPr id="139" name="Google Shape;57;p7"/>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0" name="Google Shape;58;p7"/>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1" name="PlaceHolder 1"/>
          <p:cNvSpPr>
            <a:spLocks noGrp="1"/>
          </p:cNvSpPr>
          <p:nvPr>
            <p:ph type="title"/>
          </p:nvPr>
        </p:nvSpPr>
        <p:spPr>
          <a:xfrm>
            <a:off x="228600" y="228600"/>
            <a:ext cx="3998160" cy="1445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42" name="PlaceHolder 2"/>
          <p:cNvSpPr>
            <a:spLocks noGrp="1"/>
          </p:cNvSpPr>
          <p:nvPr>
            <p:ph type="body"/>
          </p:nvPr>
        </p:nvSpPr>
        <p:spPr>
          <a:xfrm>
            <a:off x="1609560" y="2066040"/>
            <a:ext cx="3823920" cy="253224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143" name="PlaceHolder 3"/>
          <p:cNvSpPr>
            <a:spLocks noGrp="1"/>
          </p:cNvSpPr>
          <p:nvPr>
            <p:ph type="body"/>
          </p:nvPr>
        </p:nvSpPr>
        <p:spPr>
          <a:xfrm>
            <a:off x="5715720" y="410040"/>
            <a:ext cx="3202200" cy="4266000"/>
          </a:xfrm>
          <a:prstGeom prst="rect">
            <a:avLst/>
          </a:prstGeom>
          <a:noFill/>
          <a:ln w="0">
            <a:noFill/>
          </a:ln>
        </p:spPr>
        <p:txBody>
          <a:bodyPr lIns="90000" tIns="45000" rIns="90000" bIns="45000" anchor="t">
            <a:normAutofit fontScale="70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44" name="PlaceHolder 4"/>
          <p:cNvSpPr>
            <a:spLocks noGrp="1"/>
          </p:cNvSpPr>
          <p:nvPr>
            <p:ph type="sldNum" idx="17"/>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C2F7E11E-5DF2-427B-A8CA-0715ADBC23AD}"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lt1"/>
        </a:solidFill>
        <a:effectLst/>
      </p:bgPr>
    </p:bg>
    <p:spTree>
      <p:nvGrpSpPr>
        <p:cNvPr id="1" name=""/>
        <p:cNvGrpSpPr/>
        <p:nvPr/>
      </p:nvGrpSpPr>
      <p:grpSpPr>
        <a:xfrm>
          <a:off x="0" y="0"/>
          <a:ext cx="0" cy="0"/>
          <a:chOff x="0" y="0"/>
          <a:chExt cx="0" cy="0"/>
        </a:xfrm>
      </p:grpSpPr>
      <p:sp>
        <p:nvSpPr>
          <p:cNvPr id="145" name="Google Shape;64;p8"/>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146" name="Google Shape;65;p8"/>
          <p:cNvCxnSpPr/>
          <p:nvPr/>
        </p:nvCxnSpPr>
        <p:spPr>
          <a:xfrm flipH="1">
            <a:off x="550800" y="228600"/>
            <a:ext cx="8367480" cy="360"/>
          </a:xfrm>
          <a:prstGeom prst="straightConnector1">
            <a:avLst/>
          </a:prstGeom>
          <a:ln w="9525">
            <a:solidFill>
              <a:srgbClr val="532D22"/>
            </a:solidFill>
            <a:round/>
          </a:ln>
        </p:spPr>
      </p:cxnSp>
      <p:cxnSp>
        <p:nvCxnSpPr>
          <p:cNvPr id="147" name="Google Shape;66;p8"/>
          <p:cNvCxnSpPr/>
          <p:nvPr/>
        </p:nvCxnSpPr>
        <p:spPr>
          <a:xfrm flipH="1">
            <a:off x="557280" y="4914720"/>
            <a:ext cx="7962480" cy="360"/>
          </a:xfrm>
          <a:prstGeom prst="straightConnector1">
            <a:avLst/>
          </a:prstGeom>
          <a:ln w="9525">
            <a:solidFill>
              <a:srgbClr val="532D22"/>
            </a:solidFill>
            <a:round/>
          </a:ln>
        </p:spPr>
      </p:cxnSp>
      <p:sp>
        <p:nvSpPr>
          <p:cNvPr id="148" name="Google Shape;67;p8"/>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9" name="Google Shape;68;p8"/>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0" name="PlaceHolder 1"/>
          <p:cNvSpPr>
            <a:spLocks noGrp="1"/>
          </p:cNvSpPr>
          <p:nvPr>
            <p:ph type="title"/>
          </p:nvPr>
        </p:nvSpPr>
        <p:spPr>
          <a:xfrm>
            <a:off x="1388160" y="1307160"/>
            <a:ext cx="6367320" cy="2529000"/>
          </a:xfrm>
          <a:prstGeom prst="rect">
            <a:avLst/>
          </a:prstGeom>
          <a:noFill/>
          <a:ln w="0">
            <a:noFill/>
          </a:ln>
        </p:spPr>
        <p:txBody>
          <a:bodyPr lIns="91440" tIns="91440" rIns="91440" bIns="91440" anchor="ctr">
            <a:noAutofit/>
          </a:bodyPr>
          <a:lstStyle/>
          <a:p>
            <a:pPr indent="0">
              <a:buNone/>
            </a:pPr>
            <a:r>
              <a:rPr lang="fr-FR" sz="6000" b="0" u="none" strike="noStrike">
                <a:solidFill>
                  <a:schemeClr val="dk1"/>
                </a:solidFill>
                <a:effectLst/>
                <a:uFillTx/>
                <a:latin typeface="Arial"/>
              </a:rPr>
              <a:t>Click to edit the title text format</a:t>
            </a:r>
          </a:p>
        </p:txBody>
      </p:sp>
      <p:sp>
        <p:nvSpPr>
          <p:cNvPr id="151" name="PlaceHolder 2"/>
          <p:cNvSpPr>
            <a:spLocks noGrp="1"/>
          </p:cNvSpPr>
          <p:nvPr>
            <p:ph type="sldNum" idx="18"/>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B6A2ECE7-D82B-43A6-B48A-93921487D8FA}"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lt1"/>
        </a:solidFill>
        <a:effectLst/>
      </p:bgPr>
    </p:bg>
    <p:spTree>
      <p:nvGrpSpPr>
        <p:cNvPr id="1" name=""/>
        <p:cNvGrpSpPr/>
        <p:nvPr/>
      </p:nvGrpSpPr>
      <p:grpSpPr>
        <a:xfrm>
          <a:off x="0" y="0"/>
          <a:ext cx="0" cy="0"/>
          <a:chOff x="0" y="0"/>
          <a:chExt cx="0" cy="0"/>
        </a:xfrm>
      </p:grpSpPr>
      <p:sp>
        <p:nvSpPr>
          <p:cNvPr id="3" name="Google Shape;86;p11"/>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4" name="Google Shape;87;p11"/>
          <p:cNvCxnSpPr/>
          <p:nvPr/>
        </p:nvCxnSpPr>
        <p:spPr>
          <a:xfrm flipH="1">
            <a:off x="550800" y="228600"/>
            <a:ext cx="8367480" cy="360"/>
          </a:xfrm>
          <a:prstGeom prst="straightConnector1">
            <a:avLst/>
          </a:prstGeom>
          <a:ln w="9525">
            <a:solidFill>
              <a:srgbClr val="532D22"/>
            </a:solidFill>
            <a:round/>
          </a:ln>
        </p:spPr>
      </p:cxnSp>
      <p:cxnSp>
        <p:nvCxnSpPr>
          <p:cNvPr id="5" name="Google Shape;88;p11"/>
          <p:cNvCxnSpPr/>
          <p:nvPr/>
        </p:nvCxnSpPr>
        <p:spPr>
          <a:xfrm flipH="1">
            <a:off x="557280" y="4914720"/>
            <a:ext cx="7962480" cy="360"/>
          </a:xfrm>
          <a:prstGeom prst="straightConnector1">
            <a:avLst/>
          </a:prstGeom>
          <a:ln w="9525">
            <a:solidFill>
              <a:srgbClr val="532D22"/>
            </a:solidFill>
            <a:round/>
          </a:ln>
        </p:spPr>
      </p:cxnSp>
      <p:sp>
        <p:nvSpPr>
          <p:cNvPr id="6" name="Google Shape;89;p11"/>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 name="Google Shape;90;p11"/>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 name="PlaceHolder 1"/>
          <p:cNvSpPr>
            <a:spLocks noGrp="1"/>
          </p:cNvSpPr>
          <p:nvPr>
            <p:ph type="title"/>
          </p:nvPr>
        </p:nvSpPr>
        <p:spPr>
          <a:xfrm>
            <a:off x="1284120" y="1953000"/>
            <a:ext cx="6575760" cy="799200"/>
          </a:xfrm>
          <a:prstGeom prst="rect">
            <a:avLst/>
          </a:prstGeom>
          <a:noFill/>
          <a:ln w="0">
            <a:noFill/>
          </a:ln>
        </p:spPr>
        <p:txBody>
          <a:bodyPr lIns="91440" tIns="91440" rIns="91440" bIns="91440" anchor="b">
            <a:noAutofit/>
          </a:bodyPr>
          <a:lstStyle/>
          <a:p>
            <a:pPr indent="0" algn="ctr">
              <a:lnSpc>
                <a:spcPct val="100000"/>
              </a:lnSpc>
              <a:buNone/>
            </a:pPr>
            <a:r>
              <a:rPr lang="fr-FR" sz="6000" b="0" u="none" strike="noStrike">
                <a:solidFill>
                  <a:schemeClr val="dk1"/>
                </a:solidFill>
                <a:effectLst/>
                <a:uFillTx/>
                <a:latin typeface="Barlow"/>
                <a:ea typeface="Barlow"/>
              </a:rPr>
              <a:t>xx%</a:t>
            </a:r>
            <a:endParaRPr lang="fr-FR" sz="6000" b="0" u="none" strike="noStrike">
              <a:solidFill>
                <a:schemeClr val="dk1"/>
              </a:solidFill>
              <a:effectLst/>
              <a:uFillTx/>
              <a:latin typeface="Arial"/>
            </a:endParaRPr>
          </a:p>
        </p:txBody>
      </p:sp>
      <p:sp>
        <p:nvSpPr>
          <p:cNvPr id="9" name="PlaceHolder 2"/>
          <p:cNvSpPr>
            <a:spLocks noGrp="1"/>
          </p:cNvSpPr>
          <p:nvPr>
            <p:ph type="sldNum" idx="2"/>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09BB3D1E-2279-4CFB-98A0-D86306F59703}"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lt1"/>
        </a:solidFill>
        <a:effectLst/>
      </p:bgPr>
    </p:bg>
    <p:spTree>
      <p:nvGrpSpPr>
        <p:cNvPr id="1" name=""/>
        <p:cNvGrpSpPr/>
        <p:nvPr/>
      </p:nvGrpSpPr>
      <p:grpSpPr>
        <a:xfrm>
          <a:off x="0" y="0"/>
          <a:ext cx="0" cy="0"/>
          <a:chOff x="0" y="0"/>
          <a:chExt cx="0" cy="0"/>
        </a:xfrm>
      </p:grpSpPr>
      <p:sp>
        <p:nvSpPr>
          <p:cNvPr id="152" name="Google Shape;72;p9"/>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153" name="Google Shape;73;p9"/>
          <p:cNvCxnSpPr/>
          <p:nvPr/>
        </p:nvCxnSpPr>
        <p:spPr>
          <a:xfrm flipH="1">
            <a:off x="550800" y="228600"/>
            <a:ext cx="8367480" cy="360"/>
          </a:xfrm>
          <a:prstGeom prst="straightConnector1">
            <a:avLst/>
          </a:prstGeom>
          <a:ln w="9525">
            <a:solidFill>
              <a:srgbClr val="532D22"/>
            </a:solidFill>
            <a:round/>
          </a:ln>
        </p:spPr>
      </p:cxnSp>
      <p:cxnSp>
        <p:nvCxnSpPr>
          <p:cNvPr id="154" name="Google Shape;74;p9"/>
          <p:cNvCxnSpPr/>
          <p:nvPr/>
        </p:nvCxnSpPr>
        <p:spPr>
          <a:xfrm flipH="1">
            <a:off x="557280" y="4914720"/>
            <a:ext cx="7962480" cy="360"/>
          </a:xfrm>
          <a:prstGeom prst="straightConnector1">
            <a:avLst/>
          </a:prstGeom>
          <a:ln w="9525">
            <a:solidFill>
              <a:srgbClr val="532D22"/>
            </a:solidFill>
            <a:round/>
          </a:ln>
        </p:spPr>
      </p:cxnSp>
      <p:sp>
        <p:nvSpPr>
          <p:cNvPr id="155" name="Google Shape;75;p9"/>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6" name="Google Shape;76;p9"/>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58" name="PlaceHolder 2"/>
          <p:cNvSpPr>
            <a:spLocks noGrp="1"/>
          </p:cNvSpPr>
          <p:nvPr>
            <p:ph type="sldNum" idx="19"/>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52A85D0C-98FB-4F95-A28C-476101962973}"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APTION_ONLY">
    <p:bg>
      <p:bgPr>
        <a:solidFill>
          <a:schemeClr val="lt1"/>
        </a:solidFill>
        <a:effectLst/>
      </p:bgPr>
    </p:bg>
    <p:spTree>
      <p:nvGrpSpPr>
        <p:cNvPr id="1" name=""/>
        <p:cNvGrpSpPr/>
        <p:nvPr/>
      </p:nvGrpSpPr>
      <p:grpSpPr>
        <a:xfrm>
          <a:off x="0" y="0"/>
          <a:ext cx="0" cy="0"/>
          <a:chOff x="0" y="0"/>
          <a:chExt cx="0" cy="0"/>
        </a:xfrm>
      </p:grpSpPr>
      <p:sp>
        <p:nvSpPr>
          <p:cNvPr id="159"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60" name="PlaceHolder 2"/>
          <p:cNvSpPr>
            <a:spLocks noGrp="1"/>
          </p:cNvSpPr>
          <p:nvPr>
            <p:ph type="title"/>
          </p:nvPr>
        </p:nvSpPr>
        <p:spPr>
          <a:xfrm>
            <a:off x="228600" y="3491280"/>
            <a:ext cx="8686440" cy="902520"/>
          </a:xfrm>
          <a:prstGeom prst="rect">
            <a:avLst/>
          </a:prstGeom>
          <a:noFill/>
          <a:ln w="0">
            <a:noFill/>
          </a:ln>
        </p:spPr>
        <p:txBody>
          <a:bodyPr lIns="91440" tIns="91440" rIns="91440" bIns="91440" anchor="ctr">
            <a:noAutofit/>
          </a:bodyPr>
          <a:lstStyle/>
          <a:p>
            <a:pPr indent="0">
              <a:buNone/>
            </a:pPr>
            <a:r>
              <a:rPr lang="fr-FR" sz="1000" b="0" u="none" strike="noStrike">
                <a:solidFill>
                  <a:schemeClr val="dk1"/>
                </a:solidFill>
                <a:effectLst/>
                <a:uFillTx/>
                <a:latin typeface="Arial"/>
              </a:rPr>
              <a:t>Click to edit the title text format</a:t>
            </a:r>
          </a:p>
        </p:txBody>
      </p:sp>
      <p:sp>
        <p:nvSpPr>
          <p:cNvPr id="161" name="PlaceHolder 3"/>
          <p:cNvSpPr>
            <a:spLocks noGrp="1"/>
          </p:cNvSpPr>
          <p:nvPr>
            <p:ph type="sldNum" idx="20"/>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2"/>
                </a:solidFill>
                <a:effectLst/>
                <a:uFillTx/>
                <a:latin typeface="Barlow"/>
                <a:ea typeface="Barlow"/>
              </a:defRPr>
            </a:lvl1pPr>
          </a:lstStyle>
          <a:p>
            <a:pPr indent="0" algn="ctr" defTabSz="914400">
              <a:lnSpc>
                <a:spcPct val="100000"/>
              </a:lnSpc>
              <a:buNone/>
              <a:tabLst>
                <a:tab pos="0" algn="l"/>
              </a:tabLst>
            </a:pPr>
            <a:fld id="{9C95E751-E77B-497C-B29D-E92F86AB790B}" type="slidenum">
              <a:rPr lang="en" sz="800" b="0" u="none" strike="noStrike">
                <a:solidFill>
                  <a:schemeClr val="dk2"/>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imple-light-2">
    <p:bg>
      <p:bgPr>
        <a:solidFill>
          <a:schemeClr val="dk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2_1">
    <p:bg>
      <p:bgPr>
        <a:solidFill>
          <a:schemeClr val="dk1"/>
        </a:solidFill>
        <a:effectLst/>
      </p:bgPr>
    </p:bg>
    <p:spTree>
      <p:nvGrpSpPr>
        <p:cNvPr id="1" name=""/>
        <p:cNvGrpSpPr/>
        <p:nvPr/>
      </p:nvGrpSpPr>
      <p:grpSpPr>
        <a:xfrm>
          <a:off x="0" y="0"/>
          <a:ext cx="0" cy="0"/>
          <a:chOff x="0" y="0"/>
          <a:chExt cx="0" cy="0"/>
        </a:xfrm>
      </p:grpSpPr>
      <p:sp>
        <p:nvSpPr>
          <p:cNvPr id="162" name="Google Shape;228;p25"/>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3"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_2_1_1">
    <p:bg>
      <p:bgPr>
        <a:solidFill>
          <a:schemeClr val="dk1"/>
        </a:solidFill>
        <a:effectLst/>
      </p:bgPr>
    </p:bg>
    <p:spTree>
      <p:nvGrpSpPr>
        <p:cNvPr id="1" name=""/>
        <p:cNvGrpSpPr/>
        <p:nvPr/>
      </p:nvGrpSpPr>
      <p:grpSpPr>
        <a:xfrm>
          <a:off x="0" y="0"/>
          <a:ext cx="0" cy="0"/>
          <a:chOff x="0" y="0"/>
          <a:chExt cx="0" cy="0"/>
        </a:xfrm>
      </p:grpSpPr>
      <p:sp>
        <p:nvSpPr>
          <p:cNvPr id="164" name="Google Shape;231;p26"/>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5"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
        <p:nvSpPr>
          <p:cNvPr id="166"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10" name="PlaceHolder 1"/>
          <p:cNvSpPr>
            <a:spLocks noGrp="1"/>
          </p:cNvSpPr>
          <p:nvPr>
            <p:ph type="sldNum" idx="3"/>
          </p:nvPr>
        </p:nvSpPr>
        <p:spPr>
          <a:xfrm>
            <a:off x="8598960" y="4839120"/>
            <a:ext cx="315720" cy="151560"/>
          </a:xfrm>
          <a:prstGeom prst="rect">
            <a:avLst/>
          </a:prstGeom>
          <a:noFill/>
          <a:ln w="0">
            <a:noFill/>
          </a:ln>
        </p:spPr>
        <p:txBody>
          <a:bodyPr lIns="91440" tIns="75600" rIns="91440" bIns="75600" anchor="t">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4F9B285F-C22C-4DFE-A607-61D81D1B263E}"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2_1">
    <p:bg>
      <p:bgPr>
        <a:solidFill>
          <a:schemeClr val="lt1"/>
        </a:solidFill>
        <a:effectLst/>
      </p:bgPr>
    </p:bg>
    <p:spTree>
      <p:nvGrpSpPr>
        <p:cNvPr id="1" name=""/>
        <p:cNvGrpSpPr/>
        <p:nvPr/>
      </p:nvGrpSpPr>
      <p:grpSpPr>
        <a:xfrm>
          <a:off x="0" y="0"/>
          <a:ext cx="0" cy="0"/>
          <a:chOff x="0" y="0"/>
          <a:chExt cx="0" cy="0"/>
        </a:xfrm>
      </p:grpSpPr>
      <p:pic>
        <p:nvPicPr>
          <p:cNvPr id="11" name="Google Shape;97;p13"/>
          <p:cNvPicPr/>
          <p:nvPr/>
        </p:nvPicPr>
        <p:blipFill>
          <a:blip r:embed="rId2"/>
          <a:srcRect l="18120" t="393" b="19299"/>
          <a:stretch/>
        </p:blipFill>
        <p:spPr>
          <a:xfrm>
            <a:off x="0" y="0"/>
            <a:ext cx="9143640" cy="5142960"/>
          </a:xfrm>
          <a:prstGeom prst="rect">
            <a:avLst/>
          </a:prstGeom>
          <a:noFill/>
          <a:ln w="0">
            <a:noFill/>
          </a:ln>
        </p:spPr>
      </p:pic>
      <p:sp>
        <p:nvSpPr>
          <p:cNvPr id="12" name="Google Shape;98;p13"/>
          <p:cNvSpPr/>
          <p:nvPr/>
        </p:nvSpPr>
        <p:spPr>
          <a:xfrm>
            <a:off x="8605080" y="4814280"/>
            <a:ext cx="312840" cy="2012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 name="PlaceHolder 1"/>
          <p:cNvSpPr>
            <a:spLocks noGrp="1"/>
          </p:cNvSpPr>
          <p:nvPr>
            <p:ph type="sldNum" idx="4"/>
          </p:nvPr>
        </p:nvSpPr>
        <p:spPr>
          <a:xfrm>
            <a:off x="860220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2"/>
                </a:solidFill>
                <a:effectLst/>
                <a:uFillTx/>
                <a:latin typeface="Barlow"/>
                <a:ea typeface="Barlow"/>
              </a:defRPr>
            </a:lvl1pPr>
          </a:lstStyle>
          <a:p>
            <a:pPr indent="0" algn="ctr" defTabSz="914400">
              <a:lnSpc>
                <a:spcPct val="100000"/>
              </a:lnSpc>
              <a:buNone/>
              <a:tabLst>
                <a:tab pos="0" algn="l"/>
              </a:tabLst>
            </a:pPr>
            <a:fld id="{6DBE7342-751E-453B-8AFC-C81A38C50B39}" type="slidenum">
              <a:rPr lang="en" sz="800" b="0" u="none" strike="noStrike">
                <a:solidFill>
                  <a:schemeClr val="dk2"/>
                </a:solidFill>
                <a:effectLst/>
                <a:uFillTx/>
                <a:latin typeface="Barlow"/>
                <a:ea typeface="Barlow"/>
              </a:rPr>
              <a:t>‹#›</a:t>
            </a:fld>
            <a:endParaRPr lang="en-US" sz="800" b="0" u="none" strike="noStrike">
              <a:solidFill>
                <a:srgbClr val="000000"/>
              </a:solidFill>
              <a:effectLst/>
              <a:uFillTx/>
              <a:latin typeface="OpenSymbol"/>
            </a:endParaRPr>
          </a:p>
        </p:txBody>
      </p:sp>
      <p:sp>
        <p:nvSpPr>
          <p:cNvPr id="14" name="PlaceHolder 2"/>
          <p:cNvSpPr>
            <a:spLocks noGrp="1"/>
          </p:cNvSpPr>
          <p:nvPr>
            <p:ph type="title"/>
          </p:nvPr>
        </p:nvSpPr>
        <p:spPr>
          <a:xfrm>
            <a:off x="5382360" y="151920"/>
            <a:ext cx="35330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5" name="PlaceHolder 3"/>
          <p:cNvSpPr>
            <a:spLocks noGrp="1"/>
          </p:cNvSpPr>
          <p:nvPr>
            <p:ph type="title"/>
          </p:nvPr>
        </p:nvSpPr>
        <p:spPr>
          <a:xfrm>
            <a:off x="7004520" y="1612800"/>
            <a:ext cx="636480" cy="310320"/>
          </a:xfrm>
          <a:prstGeom prst="rect">
            <a:avLst/>
          </a:prstGeom>
          <a:noFill/>
          <a:ln w="0">
            <a:noFill/>
          </a:ln>
        </p:spPr>
        <p:txBody>
          <a:bodyPr lIns="91440" tIns="91440" rIns="91440" bIns="91440" anchor="ctr">
            <a:noAutofit/>
          </a:bodyPr>
          <a:lstStyle/>
          <a:p>
            <a:pPr indent="0" algn="ctr">
              <a:lnSpc>
                <a:spcPct val="100000"/>
              </a:lnSpc>
              <a:buNone/>
            </a:pPr>
            <a:r>
              <a:rPr lang="fr-FR" sz="2000" b="0" u="none" strike="noStrike">
                <a:solidFill>
                  <a:schemeClr val="dk2"/>
                </a:solidFill>
                <a:effectLst/>
                <a:uFillTx/>
                <a:latin typeface="Barlow"/>
                <a:ea typeface="Barlow"/>
              </a:rPr>
              <a:t>xx%</a:t>
            </a:r>
            <a:endParaRPr lang="fr-FR" sz="2000" b="0" u="none" strike="noStrike">
              <a:solidFill>
                <a:schemeClr val="dk1"/>
              </a:solidFill>
              <a:effectLst/>
              <a:uFillTx/>
              <a:latin typeface="Arial"/>
            </a:endParaRPr>
          </a:p>
        </p:txBody>
      </p:sp>
      <p:sp>
        <p:nvSpPr>
          <p:cNvPr id="16" name="PlaceHolder 4"/>
          <p:cNvSpPr>
            <a:spLocks noGrp="1"/>
          </p:cNvSpPr>
          <p:nvPr>
            <p:ph type="title"/>
          </p:nvPr>
        </p:nvSpPr>
        <p:spPr>
          <a:xfrm>
            <a:off x="4738680" y="3229920"/>
            <a:ext cx="636480" cy="310320"/>
          </a:xfrm>
          <a:prstGeom prst="rect">
            <a:avLst/>
          </a:prstGeom>
          <a:noFill/>
          <a:ln w="0">
            <a:noFill/>
          </a:ln>
        </p:spPr>
        <p:txBody>
          <a:bodyPr lIns="91440" tIns="91440" rIns="91440" bIns="91440" anchor="ctr">
            <a:noAutofit/>
          </a:bodyPr>
          <a:lstStyle/>
          <a:p>
            <a:pPr indent="0" algn="ctr">
              <a:lnSpc>
                <a:spcPct val="100000"/>
              </a:lnSpc>
              <a:buNone/>
            </a:pPr>
            <a:r>
              <a:rPr lang="fr-FR" sz="2000" b="0" u="none" strike="noStrike">
                <a:solidFill>
                  <a:schemeClr val="dk2"/>
                </a:solidFill>
                <a:effectLst/>
                <a:uFillTx/>
                <a:latin typeface="Barlow"/>
                <a:ea typeface="Barlow"/>
              </a:rPr>
              <a:t>xx%</a:t>
            </a:r>
            <a:endParaRPr lang="fr-FR" sz="2000" b="0" u="none" strike="noStrike">
              <a:solidFill>
                <a:schemeClr val="dk1"/>
              </a:solidFill>
              <a:effectLst/>
              <a:uFillTx/>
              <a:latin typeface="Arial"/>
            </a:endParaRPr>
          </a:p>
        </p:txBody>
      </p:sp>
      <p:sp>
        <p:nvSpPr>
          <p:cNvPr id="17" name="PlaceHolder 5"/>
          <p:cNvSpPr>
            <a:spLocks noGrp="1"/>
          </p:cNvSpPr>
          <p:nvPr>
            <p:ph type="title"/>
          </p:nvPr>
        </p:nvSpPr>
        <p:spPr>
          <a:xfrm>
            <a:off x="7004520" y="3229920"/>
            <a:ext cx="636480" cy="310320"/>
          </a:xfrm>
          <a:prstGeom prst="rect">
            <a:avLst/>
          </a:prstGeom>
          <a:noFill/>
          <a:ln w="0">
            <a:noFill/>
          </a:ln>
        </p:spPr>
        <p:txBody>
          <a:bodyPr lIns="91440" tIns="91440" rIns="91440" bIns="91440" anchor="ctr">
            <a:noAutofit/>
          </a:bodyPr>
          <a:lstStyle/>
          <a:p>
            <a:pPr indent="0" algn="ctr">
              <a:lnSpc>
                <a:spcPct val="100000"/>
              </a:lnSpc>
              <a:buNone/>
            </a:pPr>
            <a:r>
              <a:rPr lang="fr-FR" sz="2000" b="0" u="none" strike="noStrike">
                <a:solidFill>
                  <a:schemeClr val="dk2"/>
                </a:solidFill>
                <a:effectLst/>
                <a:uFillTx/>
                <a:latin typeface="Barlow"/>
                <a:ea typeface="Barlow"/>
              </a:rPr>
              <a:t>xx%</a:t>
            </a:r>
            <a:endParaRPr lang="fr-FR" sz="2000" b="0" u="none" strike="noStrike">
              <a:solidFill>
                <a:schemeClr val="dk1"/>
              </a:solidFill>
              <a:effectLst/>
              <a:uFillTx/>
              <a:latin typeface="Arial"/>
            </a:endParaRPr>
          </a:p>
        </p:txBody>
      </p:sp>
      <p:sp>
        <p:nvSpPr>
          <p:cNvPr id="18" name="PlaceHolder 6"/>
          <p:cNvSpPr>
            <a:spLocks noGrp="1"/>
          </p:cNvSpPr>
          <p:nvPr>
            <p:ph type="title"/>
          </p:nvPr>
        </p:nvSpPr>
        <p:spPr>
          <a:xfrm>
            <a:off x="4738680" y="1612800"/>
            <a:ext cx="636480" cy="310320"/>
          </a:xfrm>
          <a:prstGeom prst="rect">
            <a:avLst/>
          </a:prstGeom>
          <a:noFill/>
          <a:ln w="0">
            <a:noFill/>
          </a:ln>
        </p:spPr>
        <p:txBody>
          <a:bodyPr lIns="91440" tIns="91440" rIns="91440" bIns="91440" anchor="ctr">
            <a:noAutofit/>
          </a:bodyPr>
          <a:lstStyle/>
          <a:p>
            <a:pPr indent="0" algn="ctr">
              <a:lnSpc>
                <a:spcPct val="100000"/>
              </a:lnSpc>
              <a:buNone/>
            </a:pPr>
            <a:r>
              <a:rPr lang="fr-FR" sz="2000" b="0" u="none" strike="noStrike">
                <a:solidFill>
                  <a:schemeClr val="dk2"/>
                </a:solidFill>
                <a:effectLst/>
                <a:uFillTx/>
                <a:latin typeface="Barlow"/>
                <a:ea typeface="Barlow"/>
              </a:rPr>
              <a:t>xx%</a:t>
            </a:r>
            <a:endParaRPr lang="fr-FR" sz="2000" b="0" u="none" strike="noStrike">
              <a:solidFill>
                <a:schemeClr val="dk1"/>
              </a:solidFill>
              <a:effectLst/>
              <a:uFillTx/>
              <a:latin typeface="Arial"/>
            </a:endParaRPr>
          </a:p>
        </p:txBody>
      </p:sp>
      <p:cxnSp>
        <p:nvCxnSpPr>
          <p:cNvPr id="19" name="Google Shape;109;p13"/>
          <p:cNvCxnSpPr/>
          <p:nvPr/>
        </p:nvCxnSpPr>
        <p:spPr>
          <a:xfrm flipH="1">
            <a:off x="550800" y="228600"/>
            <a:ext cx="8367480" cy="360"/>
          </a:xfrm>
          <a:prstGeom prst="straightConnector1">
            <a:avLst/>
          </a:prstGeom>
          <a:ln w="9525">
            <a:solidFill>
              <a:srgbClr val="FFFFFF"/>
            </a:solidFill>
            <a:round/>
          </a:ln>
        </p:spPr>
      </p:cxnSp>
      <p:sp>
        <p:nvSpPr>
          <p:cNvPr id="20" name="Google Shape;110;p13"/>
          <p:cNvSpPr/>
          <p:nvPr/>
        </p:nvSpPr>
        <p:spPr>
          <a:xfrm>
            <a:off x="232560" y="114840"/>
            <a:ext cx="236880" cy="233280"/>
          </a:xfrm>
          <a:custGeom>
            <a:avLst/>
            <a:gdLst>
              <a:gd name="textAreaLeft" fmla="*/ 0 w 236880"/>
              <a:gd name="textAreaRight" fmla="*/ 237240 w 236880"/>
              <a:gd name="textAreaTop" fmla="*/ 0 h 233280"/>
              <a:gd name="textAreaBottom" fmla="*/ 233640 h 233280"/>
            </a:gdLst>
            <a:ahLst/>
            <a:cxnLst/>
            <a:rect l="textAreaLeft" t="textAreaTop" r="textAreaRight" b="textAreaBottom"/>
            <a:pathLst>
              <a:path w="649985" h="640079">
                <a:moveTo>
                  <a:pt x="324993" y="0"/>
                </a:moveTo>
                <a:cubicBezTo>
                  <a:pt x="324993" y="252127"/>
                  <a:pt x="280035" y="268510"/>
                  <a:pt x="112871" y="77248"/>
                </a:cubicBezTo>
                <a:cubicBezTo>
                  <a:pt x="280035" y="268605"/>
                  <a:pt x="256032" y="310039"/>
                  <a:pt x="0" y="272701"/>
                </a:cubicBezTo>
                <a:cubicBezTo>
                  <a:pt x="256032" y="310039"/>
                  <a:pt x="264414" y="357188"/>
                  <a:pt x="39243" y="495014"/>
                </a:cubicBezTo>
                <a:cubicBezTo>
                  <a:pt x="264414" y="357188"/>
                  <a:pt x="301085" y="387953"/>
                  <a:pt x="212122" y="640080"/>
                </a:cubicBezTo>
                <a:cubicBezTo>
                  <a:pt x="301085" y="387953"/>
                  <a:pt x="348901" y="387953"/>
                  <a:pt x="437864" y="640080"/>
                </a:cubicBezTo>
                <a:cubicBezTo>
                  <a:pt x="348901" y="387953"/>
                  <a:pt x="385572" y="357092"/>
                  <a:pt x="610743" y="495014"/>
                </a:cubicBezTo>
                <a:cubicBezTo>
                  <a:pt x="385572" y="357188"/>
                  <a:pt x="393859" y="310039"/>
                  <a:pt x="649986" y="272701"/>
                </a:cubicBezTo>
                <a:cubicBezTo>
                  <a:pt x="393954" y="310039"/>
                  <a:pt x="369951" y="268510"/>
                  <a:pt x="537115" y="77248"/>
                </a:cubicBezTo>
                <a:cubicBezTo>
                  <a:pt x="369951" y="268605"/>
                  <a:pt x="324993" y="252222"/>
                  <a:pt x="324993"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cxnSp>
        <p:nvCxnSpPr>
          <p:cNvPr id="21" name="Google Shape;111;p13"/>
          <p:cNvCxnSpPr/>
          <p:nvPr/>
        </p:nvCxnSpPr>
        <p:spPr>
          <a:xfrm flipH="1">
            <a:off x="557280" y="4914720"/>
            <a:ext cx="7962480" cy="360"/>
          </a:xfrm>
          <a:prstGeom prst="straightConnector1">
            <a:avLst/>
          </a:prstGeom>
          <a:ln w="9525">
            <a:solidFill>
              <a:srgbClr val="FFFFFF"/>
            </a:solidFill>
            <a:round/>
          </a:ln>
        </p:spPr>
      </p:cxnSp>
      <p:grpSp>
        <p:nvGrpSpPr>
          <p:cNvPr id="22" name="Google Shape;112;p13"/>
          <p:cNvGrpSpPr/>
          <p:nvPr/>
        </p:nvGrpSpPr>
        <p:grpSpPr>
          <a:xfrm>
            <a:off x="237960" y="4796280"/>
            <a:ext cx="236880" cy="236880"/>
            <a:chOff x="237960" y="4796280"/>
            <a:chExt cx="236880" cy="236880"/>
          </a:xfrm>
        </p:grpSpPr>
        <p:sp>
          <p:nvSpPr>
            <p:cNvPr id="23" name="Google Shape;113;p13"/>
            <p:cNvSpPr/>
            <p:nvPr/>
          </p:nvSpPr>
          <p:spPr>
            <a:xfrm>
              <a:off x="237960" y="4796280"/>
              <a:ext cx="236880" cy="236880"/>
            </a:xfrm>
            <a:custGeom>
              <a:avLst/>
              <a:gdLst>
                <a:gd name="textAreaLeft" fmla="*/ 0 w 236880"/>
                <a:gd name="textAreaRight" fmla="*/ 237240 w 236880"/>
                <a:gd name="textAreaTop" fmla="*/ 0 h 236880"/>
                <a:gd name="textAreaBottom" fmla="*/ 237240 h 236880"/>
              </a:gdLst>
              <a:ahLst/>
              <a:cxnLst/>
              <a:rect l="textAreaLeft" t="textAreaTop" r="textAreaRight" b="textAreaBottom"/>
              <a:pathLst>
                <a:path w="741997" h="741997">
                  <a:moveTo>
                    <a:pt x="741998" y="370999"/>
                  </a:moveTo>
                  <a:cubicBezTo>
                    <a:pt x="380619" y="373666"/>
                    <a:pt x="379476" y="376047"/>
                    <a:pt x="633317" y="633317"/>
                  </a:cubicBezTo>
                  <a:cubicBezTo>
                    <a:pt x="376047" y="379476"/>
                    <a:pt x="373666" y="380524"/>
                    <a:pt x="370999" y="741998"/>
                  </a:cubicBezTo>
                  <a:cubicBezTo>
                    <a:pt x="368332" y="380619"/>
                    <a:pt x="365950" y="379476"/>
                    <a:pt x="108680" y="633317"/>
                  </a:cubicBezTo>
                  <a:cubicBezTo>
                    <a:pt x="362521" y="376047"/>
                    <a:pt x="361474" y="373666"/>
                    <a:pt x="0" y="370999"/>
                  </a:cubicBezTo>
                  <a:cubicBezTo>
                    <a:pt x="361378" y="368332"/>
                    <a:pt x="362521" y="365951"/>
                    <a:pt x="108680" y="108680"/>
                  </a:cubicBezTo>
                  <a:cubicBezTo>
                    <a:pt x="365950" y="362522"/>
                    <a:pt x="368332" y="361474"/>
                    <a:pt x="370999" y="0"/>
                  </a:cubicBezTo>
                  <a:cubicBezTo>
                    <a:pt x="373666" y="361379"/>
                    <a:pt x="376047" y="362522"/>
                    <a:pt x="633317" y="108680"/>
                  </a:cubicBezTo>
                  <a:cubicBezTo>
                    <a:pt x="379476" y="365951"/>
                    <a:pt x="380524" y="368332"/>
                    <a:pt x="741998" y="370999"/>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 name="Google Shape;114;p13"/>
            <p:cNvSpPr/>
            <p:nvPr/>
          </p:nvSpPr>
          <p:spPr>
            <a:xfrm>
              <a:off x="237960" y="4796280"/>
              <a:ext cx="236880" cy="236880"/>
            </a:xfrm>
            <a:custGeom>
              <a:avLst/>
              <a:gdLst>
                <a:gd name="textAreaLeft" fmla="*/ 0 w 236880"/>
                <a:gd name="textAreaRight" fmla="*/ 237240 w 236880"/>
                <a:gd name="textAreaTop" fmla="*/ 0 h 236880"/>
                <a:gd name="textAreaBottom" fmla="*/ 237240 h 236880"/>
              </a:gdLst>
              <a:ahLst/>
              <a:cxnLst/>
              <a:rect l="textAreaLeft" t="textAreaTop" r="textAreaRight" b="textAreaBottom"/>
              <a:pathLst>
                <a:path w="741997" h="741997">
                  <a:moveTo>
                    <a:pt x="741998" y="370999"/>
                  </a:moveTo>
                  <a:cubicBezTo>
                    <a:pt x="380619" y="373666"/>
                    <a:pt x="379476" y="376047"/>
                    <a:pt x="633317" y="633317"/>
                  </a:cubicBezTo>
                  <a:cubicBezTo>
                    <a:pt x="376047" y="379476"/>
                    <a:pt x="373666" y="380524"/>
                    <a:pt x="370999" y="741998"/>
                  </a:cubicBezTo>
                  <a:cubicBezTo>
                    <a:pt x="368332" y="380619"/>
                    <a:pt x="365950" y="379476"/>
                    <a:pt x="108680" y="633317"/>
                  </a:cubicBezTo>
                  <a:cubicBezTo>
                    <a:pt x="362521" y="376047"/>
                    <a:pt x="361474" y="373666"/>
                    <a:pt x="0" y="370999"/>
                  </a:cubicBezTo>
                  <a:cubicBezTo>
                    <a:pt x="361378" y="368332"/>
                    <a:pt x="362521" y="365951"/>
                    <a:pt x="108680" y="108680"/>
                  </a:cubicBezTo>
                  <a:cubicBezTo>
                    <a:pt x="365950" y="362522"/>
                    <a:pt x="368332" y="361474"/>
                    <a:pt x="370999" y="0"/>
                  </a:cubicBezTo>
                  <a:cubicBezTo>
                    <a:pt x="373666" y="361379"/>
                    <a:pt x="376047" y="362522"/>
                    <a:pt x="633317" y="108680"/>
                  </a:cubicBezTo>
                  <a:cubicBezTo>
                    <a:pt x="379476" y="365951"/>
                    <a:pt x="380524" y="368332"/>
                    <a:pt x="741998" y="370999"/>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
    <p:bg>
      <p:bgPr>
        <a:solidFill>
          <a:schemeClr val="lt1"/>
        </a:solidFill>
        <a:effectLst/>
      </p:bgPr>
    </p:bg>
    <p:spTree>
      <p:nvGrpSpPr>
        <p:cNvPr id="1" name=""/>
        <p:cNvGrpSpPr/>
        <p:nvPr/>
      </p:nvGrpSpPr>
      <p:grpSpPr>
        <a:xfrm>
          <a:off x="0" y="0"/>
          <a:ext cx="0" cy="0"/>
          <a:chOff x="0" y="0"/>
          <a:chExt cx="0" cy="0"/>
        </a:xfrm>
      </p:grpSpPr>
      <p:sp>
        <p:nvSpPr>
          <p:cNvPr id="25" name="Google Shape;116;p14"/>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26" name="Google Shape;117;p14"/>
          <p:cNvGrpSpPr/>
          <p:nvPr/>
        </p:nvGrpSpPr>
        <p:grpSpPr>
          <a:xfrm>
            <a:off x="228600" y="4813920"/>
            <a:ext cx="201240" cy="201240"/>
            <a:chOff x="228600" y="4813920"/>
            <a:chExt cx="201240" cy="201240"/>
          </a:xfrm>
        </p:grpSpPr>
        <p:sp>
          <p:nvSpPr>
            <p:cNvPr id="27" name="Google Shape;118;p14"/>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8" name="Google Shape;119;p14"/>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cxnSp>
        <p:nvCxnSpPr>
          <p:cNvPr id="29" name="Google Shape;120;p14"/>
          <p:cNvCxnSpPr/>
          <p:nvPr/>
        </p:nvCxnSpPr>
        <p:spPr>
          <a:xfrm flipH="1">
            <a:off x="557280" y="4914720"/>
            <a:ext cx="7962480" cy="360"/>
          </a:xfrm>
          <a:prstGeom prst="straightConnector1">
            <a:avLst/>
          </a:prstGeom>
          <a:ln w="9525">
            <a:solidFill>
              <a:srgbClr val="532D22"/>
            </a:solidFill>
            <a:round/>
          </a:ln>
        </p:spPr>
      </p:cxnSp>
      <p:cxnSp>
        <p:nvCxnSpPr>
          <p:cNvPr id="30" name="Google Shape;121;p14"/>
          <p:cNvCxnSpPr/>
          <p:nvPr/>
        </p:nvCxnSpPr>
        <p:spPr>
          <a:xfrm flipH="1">
            <a:off x="234720" y="228600"/>
            <a:ext cx="8367480" cy="360"/>
          </a:xfrm>
          <a:prstGeom prst="straightConnector1">
            <a:avLst/>
          </a:prstGeom>
          <a:ln w="9525">
            <a:solidFill>
              <a:srgbClr val="532D22"/>
            </a:solidFill>
            <a:round/>
          </a:ln>
        </p:spPr>
      </p:cxnSp>
      <p:sp>
        <p:nvSpPr>
          <p:cNvPr id="31" name="Google Shape;122;p14"/>
          <p:cNvSpPr/>
          <p:nvPr/>
        </p:nvSpPr>
        <p:spPr>
          <a:xfrm>
            <a:off x="8691840" y="109440"/>
            <a:ext cx="244440" cy="244440"/>
          </a:xfrm>
          <a:custGeom>
            <a:avLst/>
            <a:gdLst>
              <a:gd name="textAreaLeft" fmla="*/ 0 w 244440"/>
              <a:gd name="textAreaRight" fmla="*/ 244800 w 244440"/>
              <a:gd name="textAreaTop" fmla="*/ 0 h 244440"/>
              <a:gd name="textAreaBottom" fmla="*/ 244800 h 244440"/>
            </a:gdLst>
            <a:ahLst/>
            <a:cxnLst/>
            <a:rect l="textAreaLeft" t="textAreaTop" r="textAreaRight" b="textAreaBottom"/>
            <a:pathLst>
              <a:path w="741807" h="741807">
                <a:moveTo>
                  <a:pt x="307943" y="328613"/>
                </a:moveTo>
                <a:cubicBezTo>
                  <a:pt x="258223" y="366236"/>
                  <a:pt x="167450" y="368427"/>
                  <a:pt x="0" y="370904"/>
                </a:cubicBezTo>
                <a:cubicBezTo>
                  <a:pt x="167450" y="373380"/>
                  <a:pt x="258223" y="375571"/>
                  <a:pt x="307943" y="413195"/>
                </a:cubicBezTo>
                <a:cubicBezTo>
                  <a:pt x="289560" y="448628"/>
                  <a:pt x="249460" y="490538"/>
                  <a:pt x="187357" y="554450"/>
                </a:cubicBezTo>
                <a:cubicBezTo>
                  <a:pt x="251270" y="492347"/>
                  <a:pt x="293180" y="452247"/>
                  <a:pt x="328613" y="433864"/>
                </a:cubicBezTo>
                <a:cubicBezTo>
                  <a:pt x="366236" y="483584"/>
                  <a:pt x="368427" y="574358"/>
                  <a:pt x="370904" y="741807"/>
                </a:cubicBezTo>
                <a:cubicBezTo>
                  <a:pt x="373380" y="574358"/>
                  <a:pt x="375571" y="483680"/>
                  <a:pt x="413195" y="433864"/>
                </a:cubicBezTo>
                <a:cubicBezTo>
                  <a:pt x="448628" y="452247"/>
                  <a:pt x="490538" y="492347"/>
                  <a:pt x="554450" y="554450"/>
                </a:cubicBezTo>
                <a:cubicBezTo>
                  <a:pt x="492347" y="490538"/>
                  <a:pt x="452247" y="448628"/>
                  <a:pt x="433864" y="413195"/>
                </a:cubicBezTo>
                <a:cubicBezTo>
                  <a:pt x="483584" y="375571"/>
                  <a:pt x="574358" y="373380"/>
                  <a:pt x="741807" y="370904"/>
                </a:cubicBezTo>
                <a:cubicBezTo>
                  <a:pt x="574358" y="368427"/>
                  <a:pt x="483680" y="366236"/>
                  <a:pt x="433864" y="328613"/>
                </a:cubicBezTo>
                <a:cubicBezTo>
                  <a:pt x="452247" y="293180"/>
                  <a:pt x="492347" y="251270"/>
                  <a:pt x="554450" y="187357"/>
                </a:cubicBezTo>
                <a:cubicBezTo>
                  <a:pt x="490538" y="249460"/>
                  <a:pt x="448628" y="289560"/>
                  <a:pt x="413195" y="307943"/>
                </a:cubicBezTo>
                <a:cubicBezTo>
                  <a:pt x="375571" y="258223"/>
                  <a:pt x="373380" y="167450"/>
                  <a:pt x="370904" y="0"/>
                </a:cubicBezTo>
                <a:cubicBezTo>
                  <a:pt x="368427" y="167450"/>
                  <a:pt x="366236" y="258128"/>
                  <a:pt x="328613" y="307943"/>
                </a:cubicBezTo>
                <a:cubicBezTo>
                  <a:pt x="293180" y="289560"/>
                  <a:pt x="251270" y="249460"/>
                  <a:pt x="187357" y="187357"/>
                </a:cubicBezTo>
                <a:cubicBezTo>
                  <a:pt x="249460" y="251270"/>
                  <a:pt x="289560" y="293180"/>
                  <a:pt x="307943" y="32861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2" name="PlaceHolder 1"/>
          <p:cNvSpPr>
            <a:spLocks noGrp="1"/>
          </p:cNvSpPr>
          <p:nvPr>
            <p:ph type="title"/>
          </p:nvPr>
        </p:nvSpPr>
        <p:spPr>
          <a:xfrm>
            <a:off x="228600" y="419040"/>
            <a:ext cx="5390640" cy="1093320"/>
          </a:xfrm>
          <a:prstGeom prst="rect">
            <a:avLst/>
          </a:prstGeom>
          <a:noFill/>
          <a:ln w="0">
            <a:noFill/>
          </a:ln>
        </p:spPr>
        <p:txBody>
          <a:bodyPr lIns="91440" tIns="91440" rIns="91440" bIns="91440" anchor="b">
            <a:noAutofit/>
          </a:bodyPr>
          <a:lstStyle/>
          <a:p>
            <a:pPr indent="0">
              <a:buNone/>
            </a:pPr>
            <a:r>
              <a:rPr lang="fr-FR" sz="4000" b="0" u="none" strike="noStrike">
                <a:solidFill>
                  <a:schemeClr val="dk1"/>
                </a:solidFill>
                <a:effectLst/>
                <a:uFillTx/>
                <a:latin typeface="Arial"/>
              </a:rPr>
              <a:t>Click to edit the title text format</a:t>
            </a:r>
          </a:p>
        </p:txBody>
      </p:sp>
      <p:sp>
        <p:nvSpPr>
          <p:cNvPr id="33" name="PlaceHolder 2"/>
          <p:cNvSpPr>
            <a:spLocks noGrp="1"/>
          </p:cNvSpPr>
          <p:nvPr>
            <p:ph type="sldNum" idx="5"/>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0D4E1684-762E-40BA-BAD0-1747379E73A6}"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
        <p:nvSpPr>
          <p:cNvPr id="34"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Seventh Outline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NE_COLUMN_TEXT_1">
    <p:bg>
      <p:bgPr>
        <a:solidFill>
          <a:schemeClr val="lt1"/>
        </a:solidFill>
        <a:effectLst/>
      </p:bgPr>
    </p:bg>
    <p:spTree>
      <p:nvGrpSpPr>
        <p:cNvPr id="1" name=""/>
        <p:cNvGrpSpPr/>
        <p:nvPr/>
      </p:nvGrpSpPr>
      <p:grpSpPr>
        <a:xfrm>
          <a:off x="0" y="0"/>
          <a:ext cx="0" cy="0"/>
          <a:chOff x="0" y="0"/>
          <a:chExt cx="0" cy="0"/>
        </a:xfrm>
      </p:grpSpPr>
      <p:sp>
        <p:nvSpPr>
          <p:cNvPr id="35" name="Google Shape;127;p15"/>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36" name="PlaceHolder 1"/>
          <p:cNvSpPr>
            <a:spLocks noGrp="1"/>
          </p:cNvSpPr>
          <p:nvPr>
            <p:ph type="title"/>
          </p:nvPr>
        </p:nvSpPr>
        <p:spPr>
          <a:xfrm>
            <a:off x="228600" y="152280"/>
            <a:ext cx="5085720" cy="192816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37" name="PlaceHolder 2"/>
          <p:cNvSpPr>
            <a:spLocks noGrp="1"/>
          </p:cNvSpPr>
          <p:nvPr>
            <p:ph type="body"/>
          </p:nvPr>
        </p:nvSpPr>
        <p:spPr>
          <a:xfrm>
            <a:off x="228600" y="1812240"/>
            <a:ext cx="5085720" cy="2880000"/>
          </a:xfrm>
          <a:prstGeom prst="rect">
            <a:avLst/>
          </a:prstGeom>
          <a:noFill/>
          <a:ln w="0">
            <a:noFill/>
          </a:ln>
        </p:spPr>
        <p:txBody>
          <a:bodyPr lIns="91440" tIns="91440" rIns="91440" bIns="91440" anchor="b">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sp>
        <p:nvSpPr>
          <p:cNvPr id="38" name="PlaceHolder 3"/>
          <p:cNvSpPr>
            <a:spLocks noGrp="1"/>
          </p:cNvSpPr>
          <p:nvPr>
            <p:ph type="body"/>
          </p:nvPr>
        </p:nvSpPr>
        <p:spPr>
          <a:xfrm>
            <a:off x="5715720" y="494280"/>
            <a:ext cx="3199320" cy="3999240"/>
          </a:xfrm>
          <a:prstGeom prst="rect">
            <a:avLst/>
          </a:prstGeom>
          <a:noFill/>
          <a:ln w="0">
            <a:noFill/>
          </a:ln>
        </p:spPr>
        <p:txBody>
          <a:bodyPr lIns="90000" tIns="45000" rIns="90000" bIns="45000" anchor="t">
            <a:normAutofit fontScale="625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39" name="PlaceHolder 4"/>
          <p:cNvSpPr>
            <a:spLocks noGrp="1"/>
          </p:cNvSpPr>
          <p:nvPr>
            <p:ph type="sldNum" idx="6"/>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6754CFD0-A41E-481F-81A8-1E5AB6248A90}"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grpSp>
        <p:nvGrpSpPr>
          <p:cNvPr id="40" name="Google Shape;132;p15"/>
          <p:cNvGrpSpPr/>
          <p:nvPr/>
        </p:nvGrpSpPr>
        <p:grpSpPr>
          <a:xfrm>
            <a:off x="228600" y="4813920"/>
            <a:ext cx="201240" cy="201240"/>
            <a:chOff x="228600" y="4813920"/>
            <a:chExt cx="201240" cy="201240"/>
          </a:xfrm>
        </p:grpSpPr>
        <p:sp>
          <p:nvSpPr>
            <p:cNvPr id="41" name="Google Shape;133;p15"/>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2" name="Google Shape;134;p15"/>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cxnSp>
        <p:nvCxnSpPr>
          <p:cNvPr id="43" name="Google Shape;135;p15"/>
          <p:cNvCxnSpPr/>
          <p:nvPr/>
        </p:nvCxnSpPr>
        <p:spPr>
          <a:xfrm flipH="1">
            <a:off x="557280" y="4914720"/>
            <a:ext cx="7962480" cy="360"/>
          </a:xfrm>
          <a:prstGeom prst="straightConnector1">
            <a:avLst/>
          </a:prstGeom>
          <a:ln w="9525">
            <a:solidFill>
              <a:srgbClr val="532D22"/>
            </a:solidFill>
            <a:round/>
          </a:ln>
        </p:spPr>
      </p:cxnSp>
      <p:cxnSp>
        <p:nvCxnSpPr>
          <p:cNvPr id="44" name="Google Shape;136;p15"/>
          <p:cNvCxnSpPr/>
          <p:nvPr/>
        </p:nvCxnSpPr>
        <p:spPr>
          <a:xfrm flipH="1">
            <a:off x="234720" y="228600"/>
            <a:ext cx="8367480" cy="360"/>
          </a:xfrm>
          <a:prstGeom prst="straightConnector1">
            <a:avLst/>
          </a:prstGeom>
          <a:ln w="9525">
            <a:solidFill>
              <a:srgbClr val="532D22"/>
            </a:solidFill>
            <a:round/>
          </a:ln>
        </p:spPr>
      </p:cxnSp>
      <p:sp>
        <p:nvSpPr>
          <p:cNvPr id="45" name="Google Shape;137;p15"/>
          <p:cNvSpPr/>
          <p:nvPr/>
        </p:nvSpPr>
        <p:spPr>
          <a:xfrm>
            <a:off x="8691840" y="109440"/>
            <a:ext cx="244440" cy="244440"/>
          </a:xfrm>
          <a:custGeom>
            <a:avLst/>
            <a:gdLst>
              <a:gd name="textAreaLeft" fmla="*/ 0 w 244440"/>
              <a:gd name="textAreaRight" fmla="*/ 244800 w 244440"/>
              <a:gd name="textAreaTop" fmla="*/ 0 h 244440"/>
              <a:gd name="textAreaBottom" fmla="*/ 244800 h 244440"/>
            </a:gdLst>
            <a:ahLst/>
            <a:cxnLst/>
            <a:rect l="textAreaLeft" t="textAreaTop" r="textAreaRight" b="textAreaBottom"/>
            <a:pathLst>
              <a:path w="741807" h="741807">
                <a:moveTo>
                  <a:pt x="307943" y="328613"/>
                </a:moveTo>
                <a:cubicBezTo>
                  <a:pt x="258223" y="366236"/>
                  <a:pt x="167450" y="368427"/>
                  <a:pt x="0" y="370904"/>
                </a:cubicBezTo>
                <a:cubicBezTo>
                  <a:pt x="167450" y="373380"/>
                  <a:pt x="258223" y="375571"/>
                  <a:pt x="307943" y="413195"/>
                </a:cubicBezTo>
                <a:cubicBezTo>
                  <a:pt x="289560" y="448628"/>
                  <a:pt x="249460" y="490538"/>
                  <a:pt x="187357" y="554450"/>
                </a:cubicBezTo>
                <a:cubicBezTo>
                  <a:pt x="251270" y="492347"/>
                  <a:pt x="293180" y="452247"/>
                  <a:pt x="328613" y="433864"/>
                </a:cubicBezTo>
                <a:cubicBezTo>
                  <a:pt x="366236" y="483584"/>
                  <a:pt x="368427" y="574358"/>
                  <a:pt x="370904" y="741807"/>
                </a:cubicBezTo>
                <a:cubicBezTo>
                  <a:pt x="373380" y="574358"/>
                  <a:pt x="375571" y="483680"/>
                  <a:pt x="413195" y="433864"/>
                </a:cubicBezTo>
                <a:cubicBezTo>
                  <a:pt x="448628" y="452247"/>
                  <a:pt x="490538" y="492347"/>
                  <a:pt x="554450" y="554450"/>
                </a:cubicBezTo>
                <a:cubicBezTo>
                  <a:pt x="492347" y="490538"/>
                  <a:pt x="452247" y="448628"/>
                  <a:pt x="433864" y="413195"/>
                </a:cubicBezTo>
                <a:cubicBezTo>
                  <a:pt x="483584" y="375571"/>
                  <a:pt x="574358" y="373380"/>
                  <a:pt x="741807" y="370904"/>
                </a:cubicBezTo>
                <a:cubicBezTo>
                  <a:pt x="574358" y="368427"/>
                  <a:pt x="483680" y="366236"/>
                  <a:pt x="433864" y="328613"/>
                </a:cubicBezTo>
                <a:cubicBezTo>
                  <a:pt x="452247" y="293180"/>
                  <a:pt x="492347" y="251270"/>
                  <a:pt x="554450" y="187357"/>
                </a:cubicBezTo>
                <a:cubicBezTo>
                  <a:pt x="490538" y="249460"/>
                  <a:pt x="448628" y="289560"/>
                  <a:pt x="413195" y="307943"/>
                </a:cubicBezTo>
                <a:cubicBezTo>
                  <a:pt x="375571" y="258223"/>
                  <a:pt x="373380" y="167450"/>
                  <a:pt x="370904" y="0"/>
                </a:cubicBezTo>
                <a:cubicBezTo>
                  <a:pt x="368427" y="167450"/>
                  <a:pt x="366236" y="258128"/>
                  <a:pt x="328613" y="307943"/>
                </a:cubicBezTo>
                <a:cubicBezTo>
                  <a:pt x="293180" y="289560"/>
                  <a:pt x="251270" y="249460"/>
                  <a:pt x="187357" y="187357"/>
                </a:cubicBezTo>
                <a:cubicBezTo>
                  <a:pt x="249460" y="251270"/>
                  <a:pt x="289560" y="293180"/>
                  <a:pt x="307943" y="32861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ONLY_1">
    <p:bg>
      <p:bgPr>
        <a:solidFill>
          <a:schemeClr val="lt1"/>
        </a:solidFill>
        <a:effectLst/>
      </p:bgPr>
    </p:bg>
    <p:spTree>
      <p:nvGrpSpPr>
        <p:cNvPr id="1" name=""/>
        <p:cNvGrpSpPr/>
        <p:nvPr/>
      </p:nvGrpSpPr>
      <p:grpSpPr>
        <a:xfrm>
          <a:off x="0" y="0"/>
          <a:ext cx="0" cy="0"/>
          <a:chOff x="0" y="0"/>
          <a:chExt cx="0" cy="0"/>
        </a:xfrm>
      </p:grpSpPr>
      <p:grpSp>
        <p:nvGrpSpPr>
          <p:cNvPr id="46" name="Google Shape;139;p16"/>
          <p:cNvGrpSpPr/>
          <p:nvPr/>
        </p:nvGrpSpPr>
        <p:grpSpPr>
          <a:xfrm>
            <a:off x="228600" y="109440"/>
            <a:ext cx="8707680" cy="4906080"/>
            <a:chOff x="228600" y="109440"/>
            <a:chExt cx="8707680" cy="4906080"/>
          </a:xfrm>
        </p:grpSpPr>
        <p:sp>
          <p:nvSpPr>
            <p:cNvPr id="47" name="Google Shape;140;p16"/>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48" name="Google Shape;141;p16"/>
            <p:cNvGrpSpPr/>
            <p:nvPr/>
          </p:nvGrpSpPr>
          <p:grpSpPr>
            <a:xfrm>
              <a:off x="228600" y="4813920"/>
              <a:ext cx="201240" cy="201240"/>
              <a:chOff x="228600" y="4813920"/>
              <a:chExt cx="201240" cy="201240"/>
            </a:xfrm>
          </p:grpSpPr>
          <p:sp>
            <p:nvSpPr>
              <p:cNvPr id="49" name="Google Shape;142;p16"/>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0" name="Google Shape;143;p16"/>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cxnSp>
          <p:nvCxnSpPr>
            <p:cNvPr id="51" name="Google Shape;144;p16"/>
            <p:cNvCxnSpPr/>
            <p:nvPr/>
          </p:nvCxnSpPr>
          <p:spPr>
            <a:xfrm flipH="1">
              <a:off x="557280" y="4914720"/>
              <a:ext cx="7962480" cy="360"/>
            </a:xfrm>
            <a:prstGeom prst="straightConnector1">
              <a:avLst/>
            </a:prstGeom>
            <a:ln w="9525">
              <a:solidFill>
                <a:srgbClr val="532D22"/>
              </a:solidFill>
              <a:round/>
            </a:ln>
          </p:spPr>
        </p:cxnSp>
        <p:cxnSp>
          <p:nvCxnSpPr>
            <p:cNvPr id="52" name="Google Shape;145;p16"/>
            <p:cNvCxnSpPr/>
            <p:nvPr/>
          </p:nvCxnSpPr>
          <p:spPr>
            <a:xfrm flipH="1">
              <a:off x="234720" y="228600"/>
              <a:ext cx="8367480" cy="360"/>
            </a:xfrm>
            <a:prstGeom prst="straightConnector1">
              <a:avLst/>
            </a:prstGeom>
            <a:ln w="9525">
              <a:solidFill>
                <a:srgbClr val="532D22"/>
              </a:solidFill>
              <a:round/>
            </a:ln>
          </p:spPr>
        </p:cxnSp>
        <p:sp>
          <p:nvSpPr>
            <p:cNvPr id="53" name="Google Shape;146;p16"/>
            <p:cNvSpPr/>
            <p:nvPr/>
          </p:nvSpPr>
          <p:spPr>
            <a:xfrm>
              <a:off x="8691840" y="109440"/>
              <a:ext cx="244440" cy="244440"/>
            </a:xfrm>
            <a:custGeom>
              <a:avLst/>
              <a:gdLst>
                <a:gd name="textAreaLeft" fmla="*/ 0 w 244440"/>
                <a:gd name="textAreaRight" fmla="*/ 244800 w 244440"/>
                <a:gd name="textAreaTop" fmla="*/ 0 h 244440"/>
                <a:gd name="textAreaBottom" fmla="*/ 244800 h 244440"/>
              </a:gdLst>
              <a:ahLst/>
              <a:cxnLst/>
              <a:rect l="textAreaLeft" t="textAreaTop" r="textAreaRight" b="textAreaBottom"/>
              <a:pathLst>
                <a:path w="741807" h="741807">
                  <a:moveTo>
                    <a:pt x="307943" y="328613"/>
                  </a:moveTo>
                  <a:cubicBezTo>
                    <a:pt x="258223" y="366236"/>
                    <a:pt x="167450" y="368427"/>
                    <a:pt x="0" y="370904"/>
                  </a:cubicBezTo>
                  <a:cubicBezTo>
                    <a:pt x="167450" y="373380"/>
                    <a:pt x="258223" y="375571"/>
                    <a:pt x="307943" y="413195"/>
                  </a:cubicBezTo>
                  <a:cubicBezTo>
                    <a:pt x="289560" y="448628"/>
                    <a:pt x="249460" y="490538"/>
                    <a:pt x="187357" y="554450"/>
                  </a:cubicBezTo>
                  <a:cubicBezTo>
                    <a:pt x="251270" y="492347"/>
                    <a:pt x="293180" y="452247"/>
                    <a:pt x="328613" y="433864"/>
                  </a:cubicBezTo>
                  <a:cubicBezTo>
                    <a:pt x="366236" y="483584"/>
                    <a:pt x="368427" y="574358"/>
                    <a:pt x="370904" y="741807"/>
                  </a:cubicBezTo>
                  <a:cubicBezTo>
                    <a:pt x="373380" y="574358"/>
                    <a:pt x="375571" y="483680"/>
                    <a:pt x="413195" y="433864"/>
                  </a:cubicBezTo>
                  <a:cubicBezTo>
                    <a:pt x="448628" y="452247"/>
                    <a:pt x="490538" y="492347"/>
                    <a:pt x="554450" y="554450"/>
                  </a:cubicBezTo>
                  <a:cubicBezTo>
                    <a:pt x="492347" y="490538"/>
                    <a:pt x="452247" y="448628"/>
                    <a:pt x="433864" y="413195"/>
                  </a:cubicBezTo>
                  <a:cubicBezTo>
                    <a:pt x="483584" y="375571"/>
                    <a:pt x="574358" y="373380"/>
                    <a:pt x="741807" y="370904"/>
                  </a:cubicBezTo>
                  <a:cubicBezTo>
                    <a:pt x="574358" y="368427"/>
                    <a:pt x="483680" y="366236"/>
                    <a:pt x="433864" y="328613"/>
                  </a:cubicBezTo>
                  <a:cubicBezTo>
                    <a:pt x="452247" y="293180"/>
                    <a:pt x="492347" y="251270"/>
                    <a:pt x="554450" y="187357"/>
                  </a:cubicBezTo>
                  <a:cubicBezTo>
                    <a:pt x="490538" y="249460"/>
                    <a:pt x="448628" y="289560"/>
                    <a:pt x="413195" y="307943"/>
                  </a:cubicBezTo>
                  <a:cubicBezTo>
                    <a:pt x="375571" y="258223"/>
                    <a:pt x="373380" y="167450"/>
                    <a:pt x="370904" y="0"/>
                  </a:cubicBezTo>
                  <a:cubicBezTo>
                    <a:pt x="368427" y="167450"/>
                    <a:pt x="366236" y="258128"/>
                    <a:pt x="328613" y="307943"/>
                  </a:cubicBezTo>
                  <a:cubicBezTo>
                    <a:pt x="293180" y="289560"/>
                    <a:pt x="251270" y="249460"/>
                    <a:pt x="187357" y="187357"/>
                  </a:cubicBezTo>
                  <a:cubicBezTo>
                    <a:pt x="249460" y="251270"/>
                    <a:pt x="289560" y="293180"/>
                    <a:pt x="307943" y="328613"/>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54" name="PlaceHolder 1"/>
          <p:cNvSpPr>
            <a:spLocks noGrp="1"/>
          </p:cNvSpPr>
          <p:nvPr>
            <p:ph type="title"/>
          </p:nvPr>
        </p:nvSpPr>
        <p:spPr>
          <a:xfrm>
            <a:off x="228600" y="15228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55" name="PlaceHolder 2"/>
          <p:cNvSpPr>
            <a:spLocks noGrp="1"/>
          </p:cNvSpPr>
          <p:nvPr>
            <p:ph type="sldNum" idx="7"/>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49C9A706-EF98-47B7-B8DF-2F9CCB408C3C}"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1_1_1_2">
    <p:bg>
      <p:bgPr>
        <a:solidFill>
          <a:schemeClr val="lt1"/>
        </a:solidFill>
        <a:effectLst/>
      </p:bgPr>
    </p:bg>
    <p:spTree>
      <p:nvGrpSpPr>
        <p:cNvPr id="1" name=""/>
        <p:cNvGrpSpPr/>
        <p:nvPr/>
      </p:nvGrpSpPr>
      <p:grpSpPr>
        <a:xfrm>
          <a:off x="0" y="0"/>
          <a:ext cx="0" cy="0"/>
          <a:chOff x="0" y="0"/>
          <a:chExt cx="0" cy="0"/>
        </a:xfrm>
      </p:grpSpPr>
      <p:sp>
        <p:nvSpPr>
          <p:cNvPr id="56" name="Google Shape;150;p17"/>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57" name="Google Shape;151;p17"/>
          <p:cNvGrpSpPr/>
          <p:nvPr/>
        </p:nvGrpSpPr>
        <p:grpSpPr>
          <a:xfrm>
            <a:off x="228600" y="4813920"/>
            <a:ext cx="201240" cy="201240"/>
            <a:chOff x="228600" y="4813920"/>
            <a:chExt cx="201240" cy="201240"/>
          </a:xfrm>
        </p:grpSpPr>
        <p:sp>
          <p:nvSpPr>
            <p:cNvPr id="58" name="Google Shape;152;p17"/>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9" name="Google Shape;153;p17"/>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cxnSp>
        <p:nvCxnSpPr>
          <p:cNvPr id="60" name="Google Shape;154;p17"/>
          <p:cNvCxnSpPr/>
          <p:nvPr/>
        </p:nvCxnSpPr>
        <p:spPr>
          <a:xfrm flipH="1">
            <a:off x="557280" y="4914720"/>
            <a:ext cx="7962480" cy="360"/>
          </a:xfrm>
          <a:prstGeom prst="straightConnector1">
            <a:avLst/>
          </a:prstGeom>
          <a:ln w="9525">
            <a:solidFill>
              <a:srgbClr val="532D22"/>
            </a:solidFill>
            <a:round/>
          </a:ln>
        </p:spPr>
      </p:cxnSp>
      <p:cxnSp>
        <p:nvCxnSpPr>
          <p:cNvPr id="61" name="Google Shape;155;p17"/>
          <p:cNvCxnSpPr/>
          <p:nvPr/>
        </p:nvCxnSpPr>
        <p:spPr>
          <a:xfrm flipH="1">
            <a:off x="234720" y="228600"/>
            <a:ext cx="8367480" cy="360"/>
          </a:xfrm>
          <a:prstGeom prst="straightConnector1">
            <a:avLst/>
          </a:prstGeom>
          <a:ln w="9525">
            <a:solidFill>
              <a:srgbClr val="532D22"/>
            </a:solidFill>
            <a:round/>
          </a:ln>
        </p:spPr>
      </p:cxnSp>
      <p:sp>
        <p:nvSpPr>
          <p:cNvPr id="62" name="Google Shape;156;p17"/>
          <p:cNvSpPr/>
          <p:nvPr/>
        </p:nvSpPr>
        <p:spPr>
          <a:xfrm>
            <a:off x="8691840" y="115200"/>
            <a:ext cx="244440" cy="232560"/>
          </a:xfrm>
          <a:custGeom>
            <a:avLst/>
            <a:gdLst>
              <a:gd name="textAreaLeft" fmla="*/ 0 w 244440"/>
              <a:gd name="textAreaRight" fmla="*/ 244800 w 244440"/>
              <a:gd name="textAreaTop" fmla="*/ 0 h 232560"/>
              <a:gd name="textAreaBottom" fmla="*/ 232920 h 232560"/>
            </a:gdLst>
            <a:ahLst/>
            <a:cxnLst/>
            <a:rect l="textAreaLeft" t="textAreaTop" r="textAreaRight" b="textAreaBottom"/>
            <a:pathLst>
              <a:path w="627697" h="597026">
                <a:moveTo>
                  <a:pt x="627507" y="368999"/>
                </a:moveTo>
                <a:cubicBezTo>
                  <a:pt x="514064" y="343567"/>
                  <a:pt x="447389" y="313182"/>
                  <a:pt x="423196" y="265176"/>
                </a:cubicBezTo>
                <a:cubicBezTo>
                  <a:pt x="447961" y="249555"/>
                  <a:pt x="484442" y="237268"/>
                  <a:pt x="533400" y="226314"/>
                </a:cubicBezTo>
                <a:cubicBezTo>
                  <a:pt x="484251" y="237363"/>
                  <a:pt x="445294" y="242507"/>
                  <a:pt x="414623" y="240506"/>
                </a:cubicBezTo>
                <a:cubicBezTo>
                  <a:pt x="403765" y="185452"/>
                  <a:pt x="436245" y="109823"/>
                  <a:pt x="507683" y="0"/>
                </a:cubicBezTo>
                <a:cubicBezTo>
                  <a:pt x="436721" y="109157"/>
                  <a:pt x="381000" y="167545"/>
                  <a:pt x="326422" y="175355"/>
                </a:cubicBezTo>
                <a:cubicBezTo>
                  <a:pt x="317373" y="148495"/>
                  <a:pt x="313754" y="112681"/>
                  <a:pt x="313754" y="66675"/>
                </a:cubicBezTo>
                <a:cubicBezTo>
                  <a:pt x="313754" y="112681"/>
                  <a:pt x="310134" y="148495"/>
                  <a:pt x="301085" y="175355"/>
                </a:cubicBezTo>
                <a:cubicBezTo>
                  <a:pt x="246412" y="167545"/>
                  <a:pt x="190691" y="109061"/>
                  <a:pt x="119825" y="0"/>
                </a:cubicBezTo>
                <a:cubicBezTo>
                  <a:pt x="191167" y="109823"/>
                  <a:pt x="223647" y="185452"/>
                  <a:pt x="212884" y="240506"/>
                </a:cubicBezTo>
                <a:cubicBezTo>
                  <a:pt x="182309" y="242507"/>
                  <a:pt x="143351" y="237363"/>
                  <a:pt x="94107" y="226314"/>
                </a:cubicBezTo>
                <a:cubicBezTo>
                  <a:pt x="142970" y="237268"/>
                  <a:pt x="179451" y="249555"/>
                  <a:pt x="204311" y="265176"/>
                </a:cubicBezTo>
                <a:cubicBezTo>
                  <a:pt x="180023" y="313182"/>
                  <a:pt x="113443" y="343471"/>
                  <a:pt x="0" y="368999"/>
                </a:cubicBezTo>
                <a:cubicBezTo>
                  <a:pt x="114681" y="343281"/>
                  <a:pt x="190405" y="339947"/>
                  <a:pt x="238792" y="367093"/>
                </a:cubicBezTo>
                <a:cubicBezTo>
                  <a:pt x="229457" y="398621"/>
                  <a:pt x="209074" y="437007"/>
                  <a:pt x="178117" y="484632"/>
                </a:cubicBezTo>
                <a:cubicBezTo>
                  <a:pt x="208979" y="437197"/>
                  <a:pt x="235744" y="403479"/>
                  <a:pt x="260699" y="383381"/>
                </a:cubicBezTo>
                <a:cubicBezTo>
                  <a:pt x="299752" y="420624"/>
                  <a:pt x="313849" y="489109"/>
                  <a:pt x="313849" y="597027"/>
                </a:cubicBezTo>
                <a:cubicBezTo>
                  <a:pt x="313849" y="489109"/>
                  <a:pt x="327946" y="420624"/>
                  <a:pt x="366998" y="383381"/>
                </a:cubicBezTo>
                <a:cubicBezTo>
                  <a:pt x="392049" y="403479"/>
                  <a:pt x="418719" y="437197"/>
                  <a:pt x="449580" y="484632"/>
                </a:cubicBezTo>
                <a:cubicBezTo>
                  <a:pt x="418624" y="437007"/>
                  <a:pt x="398240" y="398621"/>
                  <a:pt x="388906" y="367093"/>
                </a:cubicBezTo>
                <a:cubicBezTo>
                  <a:pt x="437198" y="339852"/>
                  <a:pt x="513017" y="343186"/>
                  <a:pt x="627698" y="368999"/>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3" name="PlaceHolder 1"/>
          <p:cNvSpPr>
            <a:spLocks noGrp="1"/>
          </p:cNvSpPr>
          <p:nvPr>
            <p:ph type="title"/>
          </p:nvPr>
        </p:nvSpPr>
        <p:spPr>
          <a:xfrm>
            <a:off x="289800" y="2489040"/>
            <a:ext cx="514440" cy="310320"/>
          </a:xfrm>
          <a:prstGeom prst="rect">
            <a:avLst/>
          </a:prstGeom>
          <a:noFill/>
          <a:ln w="0">
            <a:noFill/>
          </a:ln>
        </p:spPr>
        <p:txBody>
          <a:bodyPr lIns="91440" tIns="91440" rIns="91440" bIns="91440" anchor="ctr">
            <a:noAutofit/>
          </a:bodyPr>
          <a:lstStyle/>
          <a:p>
            <a:pPr indent="0" algn="ctr">
              <a:lnSpc>
                <a:spcPct val="100000"/>
              </a:lnSpc>
              <a:buNone/>
            </a:pPr>
            <a:r>
              <a:rPr lang="fr-FR" sz="2000" b="0" u="none" strike="noStrike">
                <a:solidFill>
                  <a:schemeClr val="dk1"/>
                </a:solidFill>
                <a:effectLst/>
                <a:uFillTx/>
                <a:latin typeface="Barlow"/>
                <a:ea typeface="Barlow"/>
              </a:rPr>
              <a:t>xx%</a:t>
            </a:r>
            <a:endParaRPr lang="fr-FR" sz="2000" b="0" u="none" strike="noStrike">
              <a:solidFill>
                <a:schemeClr val="dk1"/>
              </a:solidFill>
              <a:effectLst/>
              <a:uFillTx/>
              <a:latin typeface="Arial"/>
            </a:endParaRPr>
          </a:p>
        </p:txBody>
      </p:sp>
      <p:sp>
        <p:nvSpPr>
          <p:cNvPr id="64" name="PlaceHolder 2"/>
          <p:cNvSpPr>
            <a:spLocks noGrp="1"/>
          </p:cNvSpPr>
          <p:nvPr>
            <p:ph type="title"/>
          </p:nvPr>
        </p:nvSpPr>
        <p:spPr>
          <a:xfrm>
            <a:off x="289800" y="1445760"/>
            <a:ext cx="514440" cy="310320"/>
          </a:xfrm>
          <a:prstGeom prst="rect">
            <a:avLst/>
          </a:prstGeom>
          <a:noFill/>
          <a:ln w="0">
            <a:noFill/>
          </a:ln>
        </p:spPr>
        <p:txBody>
          <a:bodyPr lIns="91440" tIns="91440" rIns="91440" bIns="91440" anchor="ctr">
            <a:noAutofit/>
          </a:bodyPr>
          <a:lstStyle/>
          <a:p>
            <a:pPr indent="0" algn="ctr">
              <a:lnSpc>
                <a:spcPct val="100000"/>
              </a:lnSpc>
              <a:buNone/>
            </a:pPr>
            <a:r>
              <a:rPr lang="fr-FR" sz="2000" b="0" u="none" strike="noStrike">
                <a:solidFill>
                  <a:schemeClr val="dk1"/>
                </a:solidFill>
                <a:effectLst/>
                <a:uFillTx/>
                <a:latin typeface="Barlow"/>
                <a:ea typeface="Barlow"/>
              </a:rPr>
              <a:t>xx%</a:t>
            </a:r>
            <a:endParaRPr lang="fr-FR" sz="2000" b="0" u="none" strike="noStrike">
              <a:solidFill>
                <a:schemeClr val="dk1"/>
              </a:solidFill>
              <a:effectLst/>
              <a:uFillTx/>
              <a:latin typeface="Arial"/>
            </a:endParaRPr>
          </a:p>
        </p:txBody>
      </p:sp>
      <p:sp>
        <p:nvSpPr>
          <p:cNvPr id="65" name="PlaceHolder 3"/>
          <p:cNvSpPr>
            <a:spLocks noGrp="1"/>
          </p:cNvSpPr>
          <p:nvPr>
            <p:ph type="title"/>
          </p:nvPr>
        </p:nvSpPr>
        <p:spPr>
          <a:xfrm>
            <a:off x="289800" y="3573720"/>
            <a:ext cx="514440" cy="310320"/>
          </a:xfrm>
          <a:prstGeom prst="rect">
            <a:avLst/>
          </a:prstGeom>
          <a:noFill/>
          <a:ln w="0">
            <a:noFill/>
          </a:ln>
        </p:spPr>
        <p:txBody>
          <a:bodyPr lIns="91440" tIns="91440" rIns="91440" bIns="91440" anchor="ctr">
            <a:noAutofit/>
          </a:bodyPr>
          <a:lstStyle/>
          <a:p>
            <a:pPr indent="0" algn="ctr">
              <a:lnSpc>
                <a:spcPct val="100000"/>
              </a:lnSpc>
              <a:buNone/>
            </a:pPr>
            <a:r>
              <a:rPr lang="fr-FR" sz="2000" b="0" u="none" strike="noStrike">
                <a:solidFill>
                  <a:schemeClr val="dk1"/>
                </a:solidFill>
                <a:effectLst/>
                <a:uFillTx/>
                <a:latin typeface="Barlow"/>
                <a:ea typeface="Barlow"/>
              </a:rPr>
              <a:t>xx%</a:t>
            </a:r>
            <a:endParaRPr lang="fr-FR" sz="2000" b="0" u="none" strike="noStrike">
              <a:solidFill>
                <a:schemeClr val="dk1"/>
              </a:solidFill>
              <a:effectLst/>
              <a:uFillTx/>
              <a:latin typeface="Arial"/>
            </a:endParaRPr>
          </a:p>
        </p:txBody>
      </p:sp>
      <p:sp>
        <p:nvSpPr>
          <p:cNvPr id="66" name="PlaceHolder 4"/>
          <p:cNvSpPr>
            <a:spLocks noGrp="1"/>
          </p:cNvSpPr>
          <p:nvPr>
            <p:ph type="title"/>
          </p:nvPr>
        </p:nvSpPr>
        <p:spPr>
          <a:xfrm>
            <a:off x="228600" y="152280"/>
            <a:ext cx="469800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67" name="PlaceHolder 5"/>
          <p:cNvSpPr>
            <a:spLocks noGrp="1"/>
          </p:cNvSpPr>
          <p:nvPr>
            <p:ph type="sldNum" idx="8"/>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29823759-0B37-43BA-A833-6EF3940130A4}"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
        <p:nvSpPr>
          <p:cNvPr id="68" name="PlaceHolder 6"/>
          <p:cNvSpPr>
            <a:spLocks noGrp="1"/>
          </p:cNvSpPr>
          <p:nvPr>
            <p:ph type="body"/>
          </p:nvPr>
        </p:nvSpPr>
        <p:spPr>
          <a:xfrm>
            <a:off x="5715720" y="494280"/>
            <a:ext cx="3199320" cy="3999240"/>
          </a:xfrm>
          <a:prstGeom prst="rect">
            <a:avLst/>
          </a:prstGeom>
          <a:noFill/>
          <a:ln w="0">
            <a:noFill/>
          </a:ln>
        </p:spPr>
        <p:txBody>
          <a:bodyPr lIns="90000" tIns="45000" rIns="90000" bIns="45000" anchor="t">
            <a:normAutofit fontScale="625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1_1_1_1_1">
    <p:bg>
      <p:bgPr>
        <a:solidFill>
          <a:schemeClr val="lt1"/>
        </a:solidFill>
        <a:effectLst/>
      </p:bgPr>
    </p:bg>
    <p:spTree>
      <p:nvGrpSpPr>
        <p:cNvPr id="1" name=""/>
        <p:cNvGrpSpPr/>
        <p:nvPr/>
      </p:nvGrpSpPr>
      <p:grpSpPr>
        <a:xfrm>
          <a:off x="0" y="0"/>
          <a:ext cx="0" cy="0"/>
          <a:chOff x="0" y="0"/>
          <a:chExt cx="0" cy="0"/>
        </a:xfrm>
      </p:grpSpPr>
      <p:sp>
        <p:nvSpPr>
          <p:cNvPr id="69" name="Google Shape;167;p18"/>
          <p:cNvSpPr/>
          <p:nvPr/>
        </p:nvSpPr>
        <p:spPr>
          <a:xfrm>
            <a:off x="8605080" y="4814280"/>
            <a:ext cx="312840" cy="201240"/>
          </a:xfrm>
          <a:prstGeom prst="ellipse">
            <a:avLst/>
          </a:prstGeom>
          <a:noFill/>
          <a:ln w="9525">
            <a:solidFill>
              <a:srgbClr val="532D22"/>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70" name="Google Shape;168;p18"/>
          <p:cNvCxnSpPr/>
          <p:nvPr/>
        </p:nvCxnSpPr>
        <p:spPr>
          <a:xfrm flipH="1">
            <a:off x="550800" y="228600"/>
            <a:ext cx="8367480" cy="360"/>
          </a:xfrm>
          <a:prstGeom prst="straightConnector1">
            <a:avLst/>
          </a:prstGeom>
          <a:ln w="9525">
            <a:solidFill>
              <a:srgbClr val="532D22"/>
            </a:solidFill>
            <a:round/>
          </a:ln>
        </p:spPr>
      </p:cxnSp>
      <p:sp>
        <p:nvSpPr>
          <p:cNvPr id="71" name="Google Shape;169;p18"/>
          <p:cNvSpPr/>
          <p:nvPr/>
        </p:nvSpPr>
        <p:spPr>
          <a:xfrm>
            <a:off x="232560" y="114840"/>
            <a:ext cx="236880" cy="233280"/>
          </a:xfrm>
          <a:custGeom>
            <a:avLst/>
            <a:gdLst>
              <a:gd name="textAreaLeft" fmla="*/ 0 w 236880"/>
              <a:gd name="textAreaRight" fmla="*/ 237240 w 236880"/>
              <a:gd name="textAreaTop" fmla="*/ 0 h 233280"/>
              <a:gd name="textAreaBottom" fmla="*/ 233640 h 233280"/>
            </a:gdLst>
            <a:ahLst/>
            <a:cxnLst/>
            <a:rect l="textAreaLeft" t="textAreaTop" r="textAreaRight" b="textAreaBottom"/>
            <a:pathLst>
              <a:path w="649985" h="640079">
                <a:moveTo>
                  <a:pt x="324993" y="0"/>
                </a:moveTo>
                <a:cubicBezTo>
                  <a:pt x="324993" y="252127"/>
                  <a:pt x="280035" y="268510"/>
                  <a:pt x="112871" y="77248"/>
                </a:cubicBezTo>
                <a:cubicBezTo>
                  <a:pt x="280035" y="268605"/>
                  <a:pt x="256032" y="310039"/>
                  <a:pt x="0" y="272701"/>
                </a:cubicBezTo>
                <a:cubicBezTo>
                  <a:pt x="256032" y="310039"/>
                  <a:pt x="264414" y="357188"/>
                  <a:pt x="39243" y="495014"/>
                </a:cubicBezTo>
                <a:cubicBezTo>
                  <a:pt x="264414" y="357188"/>
                  <a:pt x="301085" y="387953"/>
                  <a:pt x="212122" y="640080"/>
                </a:cubicBezTo>
                <a:cubicBezTo>
                  <a:pt x="301085" y="387953"/>
                  <a:pt x="348901" y="387953"/>
                  <a:pt x="437864" y="640080"/>
                </a:cubicBezTo>
                <a:cubicBezTo>
                  <a:pt x="348901" y="387953"/>
                  <a:pt x="385572" y="357092"/>
                  <a:pt x="610743" y="495014"/>
                </a:cubicBezTo>
                <a:cubicBezTo>
                  <a:pt x="385572" y="357188"/>
                  <a:pt x="393859" y="310039"/>
                  <a:pt x="649986" y="272701"/>
                </a:cubicBezTo>
                <a:cubicBezTo>
                  <a:pt x="393954" y="310039"/>
                  <a:pt x="369951" y="268510"/>
                  <a:pt x="537115" y="77248"/>
                </a:cubicBezTo>
                <a:cubicBezTo>
                  <a:pt x="369951" y="268605"/>
                  <a:pt x="324993" y="252222"/>
                  <a:pt x="32499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cxnSp>
        <p:nvCxnSpPr>
          <p:cNvPr id="72" name="Google Shape;170;p18"/>
          <p:cNvCxnSpPr/>
          <p:nvPr/>
        </p:nvCxnSpPr>
        <p:spPr>
          <a:xfrm flipH="1">
            <a:off x="557280" y="4914720"/>
            <a:ext cx="7962480" cy="360"/>
          </a:xfrm>
          <a:prstGeom prst="straightConnector1">
            <a:avLst/>
          </a:prstGeom>
          <a:ln w="9525">
            <a:solidFill>
              <a:srgbClr val="532D22"/>
            </a:solidFill>
            <a:round/>
          </a:ln>
        </p:spPr>
      </p:cxnSp>
      <p:grpSp>
        <p:nvGrpSpPr>
          <p:cNvPr id="73" name="Google Shape;171;p18"/>
          <p:cNvGrpSpPr/>
          <p:nvPr/>
        </p:nvGrpSpPr>
        <p:grpSpPr>
          <a:xfrm>
            <a:off x="237960" y="4796280"/>
            <a:ext cx="236880" cy="236880"/>
            <a:chOff x="237960" y="4796280"/>
            <a:chExt cx="236880" cy="236880"/>
          </a:xfrm>
        </p:grpSpPr>
        <p:sp>
          <p:nvSpPr>
            <p:cNvPr id="74" name="Google Shape;172;p18"/>
            <p:cNvSpPr/>
            <p:nvPr/>
          </p:nvSpPr>
          <p:spPr>
            <a:xfrm>
              <a:off x="237960" y="4796280"/>
              <a:ext cx="236880" cy="236880"/>
            </a:xfrm>
            <a:custGeom>
              <a:avLst/>
              <a:gdLst>
                <a:gd name="textAreaLeft" fmla="*/ 0 w 236880"/>
                <a:gd name="textAreaRight" fmla="*/ 237240 w 236880"/>
                <a:gd name="textAreaTop" fmla="*/ 0 h 236880"/>
                <a:gd name="textAreaBottom" fmla="*/ 237240 h 236880"/>
              </a:gdLst>
              <a:ahLst/>
              <a:cxnLst/>
              <a:rect l="textAreaLeft" t="textAreaTop" r="textAreaRight" b="textAreaBottom"/>
              <a:pathLst>
                <a:path w="741997" h="741997">
                  <a:moveTo>
                    <a:pt x="741998" y="370999"/>
                  </a:moveTo>
                  <a:cubicBezTo>
                    <a:pt x="380619" y="373666"/>
                    <a:pt x="379476" y="376047"/>
                    <a:pt x="633317" y="633317"/>
                  </a:cubicBezTo>
                  <a:cubicBezTo>
                    <a:pt x="376047" y="379476"/>
                    <a:pt x="373666" y="380524"/>
                    <a:pt x="370999" y="741998"/>
                  </a:cubicBezTo>
                  <a:cubicBezTo>
                    <a:pt x="368332" y="380619"/>
                    <a:pt x="365950" y="379476"/>
                    <a:pt x="108680" y="633317"/>
                  </a:cubicBezTo>
                  <a:cubicBezTo>
                    <a:pt x="362521" y="376047"/>
                    <a:pt x="361474" y="373666"/>
                    <a:pt x="0" y="370999"/>
                  </a:cubicBezTo>
                  <a:cubicBezTo>
                    <a:pt x="361378" y="368332"/>
                    <a:pt x="362521" y="365951"/>
                    <a:pt x="108680" y="108680"/>
                  </a:cubicBezTo>
                  <a:cubicBezTo>
                    <a:pt x="365950" y="362522"/>
                    <a:pt x="368332" y="361474"/>
                    <a:pt x="370999" y="0"/>
                  </a:cubicBezTo>
                  <a:cubicBezTo>
                    <a:pt x="373666" y="361379"/>
                    <a:pt x="376047" y="362522"/>
                    <a:pt x="633317" y="108680"/>
                  </a:cubicBezTo>
                  <a:cubicBezTo>
                    <a:pt x="379476" y="365951"/>
                    <a:pt x="380524" y="368332"/>
                    <a:pt x="741998" y="370999"/>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5" name="Google Shape;173;p18"/>
            <p:cNvSpPr/>
            <p:nvPr/>
          </p:nvSpPr>
          <p:spPr>
            <a:xfrm>
              <a:off x="237960" y="4796280"/>
              <a:ext cx="236880" cy="236880"/>
            </a:xfrm>
            <a:custGeom>
              <a:avLst/>
              <a:gdLst>
                <a:gd name="textAreaLeft" fmla="*/ 0 w 236880"/>
                <a:gd name="textAreaRight" fmla="*/ 237240 w 236880"/>
                <a:gd name="textAreaTop" fmla="*/ 0 h 236880"/>
                <a:gd name="textAreaBottom" fmla="*/ 237240 h 236880"/>
              </a:gdLst>
              <a:ahLst/>
              <a:cxnLst/>
              <a:rect l="textAreaLeft" t="textAreaTop" r="textAreaRight" b="textAreaBottom"/>
              <a:pathLst>
                <a:path w="741997" h="741997">
                  <a:moveTo>
                    <a:pt x="741998" y="370999"/>
                  </a:moveTo>
                  <a:cubicBezTo>
                    <a:pt x="380619" y="373666"/>
                    <a:pt x="379476" y="376047"/>
                    <a:pt x="633317" y="633317"/>
                  </a:cubicBezTo>
                  <a:cubicBezTo>
                    <a:pt x="376047" y="379476"/>
                    <a:pt x="373666" y="380524"/>
                    <a:pt x="370999" y="741998"/>
                  </a:cubicBezTo>
                  <a:cubicBezTo>
                    <a:pt x="368332" y="380619"/>
                    <a:pt x="365950" y="379476"/>
                    <a:pt x="108680" y="633317"/>
                  </a:cubicBezTo>
                  <a:cubicBezTo>
                    <a:pt x="362521" y="376047"/>
                    <a:pt x="361474" y="373666"/>
                    <a:pt x="0" y="370999"/>
                  </a:cubicBezTo>
                  <a:cubicBezTo>
                    <a:pt x="361378" y="368332"/>
                    <a:pt x="362521" y="365951"/>
                    <a:pt x="108680" y="108680"/>
                  </a:cubicBezTo>
                  <a:cubicBezTo>
                    <a:pt x="365950" y="362522"/>
                    <a:pt x="368332" y="361474"/>
                    <a:pt x="370999" y="0"/>
                  </a:cubicBezTo>
                  <a:cubicBezTo>
                    <a:pt x="373666" y="361379"/>
                    <a:pt x="376047" y="362522"/>
                    <a:pt x="633317" y="108680"/>
                  </a:cubicBezTo>
                  <a:cubicBezTo>
                    <a:pt x="379476" y="365951"/>
                    <a:pt x="380524" y="368332"/>
                    <a:pt x="741998" y="370999"/>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76" name="PlaceHolder 1"/>
          <p:cNvSpPr>
            <a:spLocks noGrp="1"/>
          </p:cNvSpPr>
          <p:nvPr>
            <p:ph type="title"/>
          </p:nvPr>
        </p:nvSpPr>
        <p:spPr>
          <a:xfrm>
            <a:off x="228600" y="15228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77" name="PlaceHolder 2"/>
          <p:cNvSpPr>
            <a:spLocks noGrp="1"/>
          </p:cNvSpPr>
          <p:nvPr>
            <p:ph type="sldNum" idx="9"/>
          </p:nvPr>
        </p:nvSpPr>
        <p:spPr>
          <a:xfrm>
            <a:off x="8598960" y="4839120"/>
            <a:ext cx="315720" cy="151560"/>
          </a:xfrm>
          <a:prstGeom prst="rect">
            <a:avLst/>
          </a:prstGeom>
          <a:noFill/>
          <a:ln w="0">
            <a:noFill/>
          </a:ln>
        </p:spPr>
        <p:txBody>
          <a:bodyPr lIns="91440" tIns="75600" rIns="91440" bIns="75600" anchor="ctr">
            <a:noAutofit/>
          </a:bodyPr>
          <a:lstStyle>
            <a:lvl1pPr indent="0" algn="ctr" defTabSz="914400">
              <a:lnSpc>
                <a:spcPct val="100000"/>
              </a:lnSpc>
              <a:buNone/>
              <a:tabLst>
                <a:tab pos="0" algn="l"/>
              </a:tabLst>
              <a:defRPr lang="en"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1F9DC9B3-DA06-4F5B-A1AB-AF173EBF0940}" type="slidenum">
              <a:rPr lang="en" sz="800" b="0" u="none" strike="noStrike">
                <a:solidFill>
                  <a:schemeClr val="dk1"/>
                </a:solidFill>
                <a:effectLst/>
                <a:uFillTx/>
                <a:latin typeface="Barlow"/>
                <a:ea typeface="Barlow"/>
              </a:rPr>
              <a:t>‹#›</a:t>
            </a:fld>
            <a:endParaRPr lang="en-US" sz="800" b="0" u="none" strike="noStrike">
              <a:solidFill>
                <a:srgbClr val="000000"/>
              </a:solidFill>
              <a:effectLst/>
              <a:uFillTx/>
              <a:latin typeface="OpenSymbo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Google Shape;238;p27"/>
          <p:cNvPicPr/>
          <p:nvPr/>
        </p:nvPicPr>
        <p:blipFill>
          <a:blip r:embed="rId2"/>
          <a:stretch/>
        </p:blipFill>
        <p:spPr>
          <a:xfrm>
            <a:off x="0" y="-1800"/>
            <a:ext cx="9143640" cy="5143320"/>
          </a:xfrm>
          <a:prstGeom prst="rect">
            <a:avLst/>
          </a:prstGeom>
          <a:noFill/>
          <a:ln w="0">
            <a:noFill/>
          </a:ln>
        </p:spPr>
      </p:pic>
      <p:sp>
        <p:nvSpPr>
          <p:cNvPr id="168" name="PlaceHolder 1"/>
          <p:cNvSpPr>
            <a:spLocks noGrp="1"/>
          </p:cNvSpPr>
          <p:nvPr>
            <p:ph type="title"/>
          </p:nvPr>
        </p:nvSpPr>
        <p:spPr>
          <a:xfrm>
            <a:off x="447840" y="380880"/>
            <a:ext cx="4838400" cy="2314080"/>
          </a:xfrm>
          <a:prstGeom prst="rect">
            <a:avLst/>
          </a:prstGeom>
          <a:noFill/>
          <a:ln w="0">
            <a:noFill/>
          </a:ln>
          <a:effectLst>
            <a:outerShdw blurRad="57240" dist="19080" dir="5400000" rotWithShape="0">
              <a:srgbClr val="000000">
                <a:alpha val="50000"/>
              </a:srgbClr>
            </a:outerShdw>
          </a:effectLst>
        </p:spPr>
        <p:txBody>
          <a:bodyPr lIns="91440" tIns="91440" rIns="91440" bIns="91440" anchor="b">
            <a:normAutofit/>
          </a:bodyPr>
          <a:lstStyle/>
          <a:p>
            <a:pPr indent="0">
              <a:lnSpc>
                <a:spcPct val="120000"/>
              </a:lnSpc>
              <a:buNone/>
              <a:tabLst>
                <a:tab pos="0" algn="l"/>
              </a:tabLst>
            </a:pPr>
            <a:r>
              <a:rPr lang="hi-IN" sz="5000" b="0" u="none" strike="noStrike">
                <a:solidFill>
                  <a:srgbClr val="FFFFFF"/>
                </a:solidFill>
                <a:effectLst/>
                <a:uFillTx/>
                <a:latin typeface="Alex Brush"/>
                <a:cs typeface="Barlow"/>
              </a:rPr>
              <a:t>विष चिकित्सा</a:t>
            </a:r>
            <a:endParaRPr lang="fr-FR" sz="5000" b="0" u="none" strike="noStrike">
              <a:solidFill>
                <a:schemeClr val="dk1"/>
              </a:solidFill>
              <a:effectLst/>
              <a:uFillTx/>
              <a:latin typeface="Arial"/>
            </a:endParaRPr>
          </a:p>
        </p:txBody>
      </p:sp>
      <p:sp>
        <p:nvSpPr>
          <p:cNvPr id="169" name="PlaceHolder 2"/>
          <p:cNvSpPr>
            <a:spLocks noGrp="1"/>
          </p:cNvSpPr>
          <p:nvPr>
            <p:ph type="subTitle"/>
          </p:nvPr>
        </p:nvSpPr>
        <p:spPr>
          <a:xfrm>
            <a:off x="581040" y="2781360"/>
            <a:ext cx="4838400" cy="894960"/>
          </a:xfrm>
          <a:prstGeom prst="rect">
            <a:avLst/>
          </a:prstGeom>
          <a:noFill/>
          <a:ln w="0">
            <a:noFill/>
          </a:ln>
          <a:effectLst>
            <a:outerShdw blurRad="57240" dist="19080" dir="5400000" rotWithShape="0">
              <a:srgbClr val="000000">
                <a:alpha val="50000"/>
              </a:srgbClr>
            </a:outerShdw>
          </a:effectLst>
        </p:spPr>
        <p:txBody>
          <a:bodyPr lIns="91440" tIns="91440" rIns="91440" bIns="91440" anchor="t">
            <a:noAutofit/>
          </a:bodyPr>
          <a:lstStyle/>
          <a:p>
            <a:pPr indent="0" algn="ctr">
              <a:lnSpc>
                <a:spcPct val="120000"/>
              </a:lnSpc>
              <a:buNone/>
              <a:tabLst>
                <a:tab pos="0" algn="l"/>
              </a:tabLst>
            </a:pPr>
            <a:r>
              <a:rPr lang="en-US" b="0" u="none" strike="noStrike" dirty="0">
                <a:solidFill>
                  <a:schemeClr val="tx2"/>
                </a:solidFill>
                <a:effectLst/>
                <a:uFillTx/>
                <a:latin typeface="OpenSymbol"/>
              </a:rPr>
              <a:t>Management of Poisoning</a:t>
            </a:r>
          </a:p>
        </p:txBody>
      </p:sp>
      <p:grpSp>
        <p:nvGrpSpPr>
          <p:cNvPr id="170" name="Google Shape;241;p27"/>
          <p:cNvGrpSpPr/>
          <p:nvPr/>
        </p:nvGrpSpPr>
        <p:grpSpPr>
          <a:xfrm>
            <a:off x="228600" y="109080"/>
            <a:ext cx="8708040" cy="4906440"/>
            <a:chOff x="228600" y="109080"/>
            <a:chExt cx="8708040" cy="4906440"/>
          </a:xfrm>
        </p:grpSpPr>
        <p:sp>
          <p:nvSpPr>
            <p:cNvPr id="171" name="Google Shape;242;p27"/>
            <p:cNvSpPr/>
            <p:nvPr/>
          </p:nvSpPr>
          <p:spPr>
            <a:xfrm>
              <a:off x="8605080" y="4814280"/>
              <a:ext cx="312840" cy="20124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70920" bIns="7092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cxnSp>
          <p:nvCxnSpPr>
            <p:cNvPr id="172" name="Google Shape;243;p27"/>
            <p:cNvCxnSpPr/>
            <p:nvPr/>
          </p:nvCxnSpPr>
          <p:spPr>
            <a:xfrm flipH="1">
              <a:off x="234720" y="228600"/>
              <a:ext cx="8367480" cy="360"/>
            </a:xfrm>
            <a:prstGeom prst="straightConnector1">
              <a:avLst/>
            </a:prstGeom>
            <a:ln w="9525">
              <a:solidFill>
                <a:srgbClr val="FFFFFF"/>
              </a:solidFill>
              <a:round/>
            </a:ln>
          </p:spPr>
        </p:cxnSp>
        <p:sp>
          <p:nvSpPr>
            <p:cNvPr id="173" name="Google Shape;244;p27"/>
            <p:cNvSpPr/>
            <p:nvPr/>
          </p:nvSpPr>
          <p:spPr>
            <a:xfrm>
              <a:off x="8691840" y="109080"/>
              <a:ext cx="244800" cy="238680"/>
            </a:xfrm>
            <a:custGeom>
              <a:avLst/>
              <a:gdLst>
                <a:gd name="textAreaLeft" fmla="*/ 0 w 244800"/>
                <a:gd name="textAreaRight" fmla="*/ 245160 w 244800"/>
                <a:gd name="textAreaTop" fmla="*/ 0 h 238680"/>
                <a:gd name="textAreaBottom" fmla="*/ 239040 h 238680"/>
              </a:gdLst>
              <a:ahLst/>
              <a:cxnLst/>
              <a:rect l="textAreaLeft" t="textAreaTop" r="textAreaRight" b="textAreaBottom"/>
              <a:pathLst>
                <a:path w="700373" h="682942">
                  <a:moveTo>
                    <a:pt x="350234" y="0"/>
                  </a:moveTo>
                  <a:cubicBezTo>
                    <a:pt x="350234" y="268986"/>
                    <a:pt x="290703" y="297656"/>
                    <a:pt x="69342" y="135255"/>
                  </a:cubicBezTo>
                  <a:cubicBezTo>
                    <a:pt x="290608" y="297751"/>
                    <a:pt x="275939" y="362140"/>
                    <a:pt x="0" y="439198"/>
                  </a:cubicBezTo>
                  <a:cubicBezTo>
                    <a:pt x="275939" y="362236"/>
                    <a:pt x="317183" y="413861"/>
                    <a:pt x="194310" y="682942"/>
                  </a:cubicBezTo>
                  <a:cubicBezTo>
                    <a:pt x="317087" y="413956"/>
                    <a:pt x="383191" y="413956"/>
                    <a:pt x="506063" y="682942"/>
                  </a:cubicBezTo>
                  <a:cubicBezTo>
                    <a:pt x="383286" y="413956"/>
                    <a:pt x="424529" y="362236"/>
                    <a:pt x="700373" y="439198"/>
                  </a:cubicBezTo>
                  <a:cubicBezTo>
                    <a:pt x="424434" y="362236"/>
                    <a:pt x="409766" y="297751"/>
                    <a:pt x="631031" y="135255"/>
                  </a:cubicBezTo>
                  <a:cubicBezTo>
                    <a:pt x="409766" y="297751"/>
                    <a:pt x="350139" y="268986"/>
                    <a:pt x="350139"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74" name="Google Shape;245;p27"/>
            <p:cNvGrpSpPr/>
            <p:nvPr/>
          </p:nvGrpSpPr>
          <p:grpSpPr>
            <a:xfrm>
              <a:off x="228600" y="4813920"/>
              <a:ext cx="201240" cy="201240"/>
              <a:chOff x="228600" y="4813920"/>
              <a:chExt cx="201240" cy="201240"/>
            </a:xfrm>
          </p:grpSpPr>
          <p:sp>
            <p:nvSpPr>
              <p:cNvPr id="175" name="Google Shape;246;p27"/>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6" name="Google Shape;247;p27"/>
              <p:cNvSpPr/>
              <p:nvPr/>
            </p:nvSpPr>
            <p:spPr>
              <a:xfrm>
                <a:off x="228600" y="4813920"/>
                <a:ext cx="201240" cy="201240"/>
              </a:xfrm>
              <a:custGeom>
                <a:avLst/>
                <a:gdLst>
                  <a:gd name="textAreaLeft" fmla="*/ 0 w 201240"/>
                  <a:gd name="textAreaRight" fmla="*/ 201600 w 201240"/>
                  <a:gd name="textAreaTop" fmla="*/ 0 h 201240"/>
                  <a:gd name="textAreaBottom" fmla="*/ 201600 h 201240"/>
                </a:gdLst>
                <a:ahLst/>
                <a:cxnLst/>
                <a:rect l="textAreaLeft" t="textAreaTop" r="textAreaRight" b="textAreaBottom"/>
                <a:pathLst>
                  <a:path w="741806" h="741806">
                    <a:moveTo>
                      <a:pt x="741807" y="370904"/>
                    </a:moveTo>
                    <a:cubicBezTo>
                      <a:pt x="380429" y="376142"/>
                      <a:pt x="376142" y="380429"/>
                      <a:pt x="370904" y="741807"/>
                    </a:cubicBezTo>
                    <a:cubicBezTo>
                      <a:pt x="365665" y="380429"/>
                      <a:pt x="361379" y="376142"/>
                      <a:pt x="0" y="370904"/>
                    </a:cubicBezTo>
                    <a:cubicBezTo>
                      <a:pt x="361379" y="365665"/>
                      <a:pt x="365665" y="361379"/>
                      <a:pt x="370904" y="0"/>
                    </a:cubicBezTo>
                    <a:cubicBezTo>
                      <a:pt x="376142" y="361379"/>
                      <a:pt x="380429" y="365665"/>
                      <a:pt x="741807" y="370904"/>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cxnSp>
          <p:nvCxnSpPr>
            <p:cNvPr id="177" name="Google Shape;248;p27"/>
            <p:cNvCxnSpPr/>
            <p:nvPr/>
          </p:nvCxnSpPr>
          <p:spPr>
            <a:xfrm flipH="1">
              <a:off x="557280" y="4914720"/>
              <a:ext cx="7962480" cy="360"/>
            </a:xfrm>
            <a:prstGeom prst="straightConnector1">
              <a:avLst/>
            </a:prstGeom>
            <a:ln w="9525">
              <a:solidFill>
                <a:srgbClr val="FFFFFF"/>
              </a:solidFill>
              <a:round/>
            </a:ln>
          </p:spPr>
        </p:cxnSp>
      </p:grpSp>
      <p:sp>
        <p:nvSpPr>
          <p:cNvPr id="178" name="PlaceHolder 3"/>
          <p:cNvSpPr>
            <a:spLocks noGrp="1"/>
          </p:cNvSpPr>
          <p:nvPr>
            <p:ph type="sldNum" idx="21"/>
          </p:nvPr>
        </p:nvSpPr>
        <p:spPr>
          <a:xfrm>
            <a:off x="8601120" y="4777920"/>
            <a:ext cx="313920" cy="273960"/>
          </a:xfrm>
          <a:prstGeom prst="rect">
            <a:avLst/>
          </a:prstGeom>
          <a:noFill/>
          <a:ln w="0">
            <a:noFill/>
          </a:ln>
          <a:effectLst>
            <a:outerShdw blurRad="57240" dist="19080" dir="5400000" rotWithShape="0">
              <a:srgbClr val="000000">
                <a:alpha val="50000"/>
              </a:srgbClr>
            </a:outerShdw>
          </a:effectLst>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2"/>
                </a:solidFill>
                <a:effectLst/>
                <a:uFillTx/>
                <a:latin typeface="Barlow"/>
                <a:ea typeface="Barlow"/>
              </a:defRPr>
            </a:lvl1pPr>
          </a:lstStyle>
          <a:p>
            <a:pPr indent="0" algn="ctr" defTabSz="914400">
              <a:lnSpc>
                <a:spcPct val="100000"/>
              </a:lnSpc>
              <a:buNone/>
              <a:tabLst>
                <a:tab pos="0" algn="l"/>
              </a:tabLst>
            </a:pPr>
            <a:fld id="{E35FB36A-EEDB-4F47-B60C-2E073EC9A9B4}" type="slidenum">
              <a:rPr lang="fr-FR" sz="800" b="0" u="none" strike="noStrike">
                <a:solidFill>
                  <a:schemeClr val="dk2"/>
                </a:solidFill>
                <a:effectLst/>
                <a:uFillTx/>
                <a:latin typeface="Barlow"/>
                <a:ea typeface="Barlow"/>
              </a:rPr>
              <a:t>1</a:t>
            </a:fld>
            <a:endParaRPr lang="en-US" sz="800" b="0" u="none" strike="noStrike">
              <a:solidFill>
                <a:srgbClr val="000000"/>
              </a:solidFill>
              <a:effectLst/>
              <a:uFillTx/>
              <a:latin typeface="OpenSymbo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331EDB-7F31-8FD2-87D0-9CEE3056F713}"/>
              </a:ext>
            </a:extLst>
          </p:cNvPr>
          <p:cNvSpPr txBox="1"/>
          <p:nvPr/>
        </p:nvSpPr>
        <p:spPr>
          <a:xfrm>
            <a:off x="217714" y="49487"/>
            <a:ext cx="8717280" cy="3385799"/>
          </a:xfrm>
          <a:prstGeom prst="rect">
            <a:avLst/>
          </a:prstGeom>
          <a:noFill/>
        </p:spPr>
        <p:txBody>
          <a:bodyPr wrap="square">
            <a:spAutoFit/>
          </a:bodyPr>
          <a:lstStyle/>
          <a:p>
            <a:pPr>
              <a:lnSpc>
                <a:spcPct val="120000"/>
              </a:lnSpc>
              <a:tabLst>
                <a:tab pos="0" algn="l"/>
              </a:tabLst>
            </a:pPr>
            <a:endParaRPr lang="en-US" sz="1800" b="0" u="none" strike="noStrike" dirty="0">
              <a:solidFill>
                <a:srgbClr val="000000"/>
              </a:solidFill>
              <a:effectLst/>
              <a:uFillTx/>
              <a:latin typeface="Arial"/>
            </a:endParaRPr>
          </a:p>
          <a:p>
            <a:pPr>
              <a:lnSpc>
                <a:spcPct val="120000"/>
              </a:lnSpc>
              <a:tabLst>
                <a:tab pos="0" algn="l"/>
              </a:tabLst>
            </a:pPr>
            <a:r>
              <a:rPr lang="en-US" sz="1800" b="1" u="none" strike="noStrike" dirty="0">
                <a:solidFill>
                  <a:srgbClr val="000000"/>
                </a:solidFill>
                <a:effectLst/>
                <a:uFillTx/>
                <a:latin typeface="Arial"/>
              </a:rPr>
              <a:t>4. Gastro-Intestinal </a:t>
            </a:r>
            <a:r>
              <a:rPr lang="en-US" sz="1800" b="1" u="none" strike="noStrike" dirty="0" err="1">
                <a:solidFill>
                  <a:srgbClr val="000000"/>
                </a:solidFill>
                <a:effectLst/>
                <a:uFillTx/>
                <a:latin typeface="Arial"/>
              </a:rPr>
              <a:t>Decontaminationa</a:t>
            </a:r>
            <a:endParaRPr lang="en-US" sz="1800" b="1" u="none" strike="noStrike" dirty="0">
              <a:solidFill>
                <a:srgbClr val="000000"/>
              </a:solidFill>
              <a:effectLst/>
              <a:uFillTx/>
              <a:latin typeface="Arial"/>
            </a:endParaRPr>
          </a:p>
          <a:p>
            <a:pPr>
              <a:lnSpc>
                <a:spcPct val="120000"/>
              </a:lnSpc>
              <a:tabLst>
                <a:tab pos="0" algn="l"/>
              </a:tabLst>
            </a:pPr>
            <a:r>
              <a:rPr lang="en-US" sz="1800" b="1" u="none" strike="noStrike" dirty="0">
                <a:solidFill>
                  <a:srgbClr val="000000"/>
                </a:solidFill>
                <a:effectLst/>
                <a:uFillTx/>
                <a:latin typeface="Arial"/>
              </a:rPr>
              <a:t>A. Administration of Milk/Water for dilution of Toxin</a:t>
            </a:r>
          </a:p>
          <a:p>
            <a:pPr>
              <a:lnSpc>
                <a:spcPct val="120000"/>
              </a:lnSpc>
              <a:tabLst>
                <a:tab pos="0" algn="l"/>
              </a:tabLst>
            </a:pPr>
            <a:r>
              <a:rPr lang="en-US" sz="1800" b="0" u="none" strike="noStrike" dirty="0">
                <a:solidFill>
                  <a:srgbClr val="000000"/>
                </a:solidFill>
                <a:effectLst/>
                <a:uFillTx/>
                <a:latin typeface="Arial"/>
              </a:rPr>
              <a:t>Contra-Indication - Ingested Phosphorus &amp; Strong Acid Poison</a:t>
            </a:r>
          </a:p>
          <a:p>
            <a:pPr>
              <a:lnSpc>
                <a:spcPct val="120000"/>
              </a:lnSpc>
              <a:tabLst>
                <a:tab pos="0" algn="l"/>
              </a:tabLst>
            </a:pPr>
            <a:r>
              <a:rPr lang="en-US" sz="1800" b="1" dirty="0">
                <a:solidFill>
                  <a:srgbClr val="000000"/>
                </a:solidFill>
                <a:latin typeface="Arial"/>
              </a:rPr>
              <a:t>B</a:t>
            </a:r>
            <a:r>
              <a:rPr lang="en-US" sz="1800" b="1" u="none" strike="noStrike" dirty="0">
                <a:solidFill>
                  <a:srgbClr val="000000"/>
                </a:solidFill>
                <a:effectLst/>
                <a:uFillTx/>
                <a:latin typeface="Arial"/>
              </a:rPr>
              <a:t>. Induced Emesis</a:t>
            </a:r>
          </a:p>
          <a:p>
            <a:pPr>
              <a:lnSpc>
                <a:spcPct val="120000"/>
              </a:lnSpc>
              <a:tabLst>
                <a:tab pos="0" algn="l"/>
              </a:tabLst>
            </a:pPr>
            <a:r>
              <a:rPr lang="en-US" sz="1800" b="1" u="none" strike="noStrike" dirty="0">
                <a:solidFill>
                  <a:srgbClr val="000000"/>
                </a:solidFill>
                <a:effectLst/>
                <a:uFillTx/>
                <a:latin typeface="Arial"/>
              </a:rPr>
              <a:t> Definition Induced Emesis-</a:t>
            </a:r>
            <a:r>
              <a:rPr lang="en-US" sz="1800" u="none" strike="noStrike" dirty="0">
                <a:solidFill>
                  <a:srgbClr val="000000"/>
                </a:solidFill>
                <a:effectLst/>
                <a:uFillTx/>
                <a:latin typeface="Arial"/>
              </a:rPr>
              <a:t>removal </a:t>
            </a:r>
            <a:r>
              <a:rPr lang="en-US" sz="1800" b="0" u="none" strike="noStrike" dirty="0">
                <a:solidFill>
                  <a:srgbClr val="000000"/>
                </a:solidFill>
                <a:effectLst/>
                <a:uFillTx/>
                <a:latin typeface="Arial"/>
              </a:rPr>
              <a:t>of unabsorbed poison from Stomach along with gastric content by means of vomiting induced by emetic is called as Induced Emesis.</a:t>
            </a:r>
          </a:p>
          <a:p>
            <a:pPr>
              <a:lnSpc>
                <a:spcPct val="120000"/>
              </a:lnSpc>
              <a:tabLst>
                <a:tab pos="0" algn="l"/>
              </a:tabLst>
            </a:pPr>
            <a:r>
              <a:rPr lang="en-US" sz="1800" b="0" u="none" strike="noStrike" dirty="0">
                <a:solidFill>
                  <a:srgbClr val="000000"/>
                </a:solidFill>
                <a:effectLst/>
                <a:uFillTx/>
                <a:latin typeface="Arial"/>
              </a:rPr>
              <a:t>Type of induced Mechanical-Posterior pharyngeal wall to be stimulated by </a:t>
            </a:r>
            <a:r>
              <a:rPr lang="en-US" sz="1800" b="0" u="none" strike="noStrike" dirty="0" err="1">
                <a:solidFill>
                  <a:srgbClr val="000000"/>
                </a:solidFill>
                <a:effectLst/>
                <a:uFillTx/>
                <a:latin typeface="Arial"/>
              </a:rPr>
              <a:t>FingerChemical-Syp</a:t>
            </a:r>
            <a:r>
              <a:rPr lang="en-US" sz="1800" b="0" u="none" strike="noStrike" dirty="0">
                <a:solidFill>
                  <a:srgbClr val="000000"/>
                </a:solidFill>
                <a:effectLst/>
                <a:uFillTx/>
                <a:latin typeface="Arial"/>
              </a:rPr>
              <a:t>. </a:t>
            </a:r>
            <a:r>
              <a:rPr lang="en-US" sz="1800" b="0" u="none" strike="noStrike" dirty="0" err="1">
                <a:solidFill>
                  <a:srgbClr val="000000"/>
                </a:solidFill>
                <a:effectLst/>
                <a:uFillTx/>
                <a:latin typeface="Arial"/>
              </a:rPr>
              <a:t>Epac</a:t>
            </a:r>
            <a:r>
              <a:rPr lang="en-US" sz="1800" b="0" u="none" strike="noStrike" dirty="0">
                <a:solidFill>
                  <a:srgbClr val="000000"/>
                </a:solidFill>
                <a:effectLst/>
                <a:uFillTx/>
                <a:latin typeface="Arial"/>
              </a:rPr>
              <a:t> 30 ml (Adult) &amp; 15 ml (Child)</a:t>
            </a:r>
            <a:endParaRPr lang="fr-FR" sz="1800" b="0" u="none" strike="noStrike" dirty="0">
              <a:solidFill>
                <a:srgbClr val="000000"/>
              </a:solidFill>
              <a:effectLst/>
              <a:uFillTx/>
              <a:latin typeface="Arial"/>
            </a:endParaRPr>
          </a:p>
        </p:txBody>
      </p:sp>
    </p:spTree>
    <p:extLst>
      <p:ext uri="{BB962C8B-B14F-4D97-AF65-F5344CB8AC3E}">
        <p14:creationId xmlns:p14="http://schemas.microsoft.com/office/powerpoint/2010/main" val="98998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B630FA-480A-8EEE-53BA-28E43A58F9AA}"/>
              </a:ext>
            </a:extLst>
          </p:cNvPr>
          <p:cNvSpPr txBox="1"/>
          <p:nvPr/>
        </p:nvSpPr>
        <p:spPr>
          <a:xfrm>
            <a:off x="322217" y="865223"/>
            <a:ext cx="8456023" cy="3693319"/>
          </a:xfrm>
          <a:prstGeom prst="rect">
            <a:avLst/>
          </a:prstGeom>
          <a:noFill/>
        </p:spPr>
        <p:txBody>
          <a:bodyPr wrap="square">
            <a:spAutoFit/>
          </a:bodyPr>
          <a:lstStyle/>
          <a:p>
            <a:r>
              <a:rPr lang="en-IN" b="1" dirty="0"/>
              <a:t>Contraindication of Induced Emesis- </a:t>
            </a:r>
          </a:p>
          <a:p>
            <a:r>
              <a:rPr lang="en-IN" b="1" dirty="0"/>
              <a:t>                           </a:t>
            </a:r>
            <a:r>
              <a:rPr lang="en-IN" dirty="0"/>
              <a:t>Corrosive, Petroleum, Mechanical, During Convulsion and Unconsciousness &amp; Unstable Vital</a:t>
            </a:r>
          </a:p>
          <a:p>
            <a:endParaRPr lang="en-IN" dirty="0"/>
          </a:p>
          <a:p>
            <a:r>
              <a:rPr lang="en-IN" b="1" dirty="0"/>
              <a:t>Indication of Induced Emesis – </a:t>
            </a:r>
          </a:p>
          <a:p>
            <a:r>
              <a:rPr lang="en-IN" dirty="0"/>
              <a:t>                                 All Poison except above condition </a:t>
            </a:r>
          </a:p>
          <a:p>
            <a:r>
              <a:rPr lang="en-IN" b="1" dirty="0"/>
              <a:t>C. Gastric Lavage (Stomach Wash)</a:t>
            </a:r>
          </a:p>
          <a:p>
            <a:r>
              <a:rPr lang="en-IN" dirty="0"/>
              <a:t>Definition Gastric lavage, also commonly called stomach pumping or gastric irrigation, is the process of cleaning out the contents of the stomach using a tube.</a:t>
            </a:r>
          </a:p>
          <a:p>
            <a:endParaRPr lang="en-IN" dirty="0"/>
          </a:p>
          <a:p>
            <a:r>
              <a:rPr lang="en-IN" b="1" dirty="0"/>
              <a:t>Method of Stomach Wash by-</a:t>
            </a:r>
          </a:p>
          <a:p>
            <a:r>
              <a:rPr lang="en-IN" dirty="0"/>
              <a:t>1.Stomach Wash Tube</a:t>
            </a:r>
          </a:p>
          <a:p>
            <a:r>
              <a:rPr lang="en-IN" dirty="0"/>
              <a:t>2.Ryle's Tube</a:t>
            </a:r>
          </a:p>
        </p:txBody>
      </p:sp>
    </p:spTree>
    <p:extLst>
      <p:ext uri="{BB962C8B-B14F-4D97-AF65-F5344CB8AC3E}">
        <p14:creationId xmlns:p14="http://schemas.microsoft.com/office/powerpoint/2010/main" val="233175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yles Tube with Funnel and Luer Connector, FG 16 (Pack of 50) : Amazon.in:  Home &amp; Kitchen">
            <a:extLst>
              <a:ext uri="{FF2B5EF4-FFF2-40B4-BE49-F238E27FC236}">
                <a16:creationId xmlns:a16="http://schemas.microsoft.com/office/drawing/2014/main" id="{E726C94C-1716-3C57-8674-BC23B4639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503" y="374469"/>
            <a:ext cx="3779521" cy="4328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725032C-DA61-AE1E-A537-5C5FEDC613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10" y="374468"/>
            <a:ext cx="3988526" cy="4328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70C42D-6436-918B-4A10-7CFB58841786}"/>
              </a:ext>
            </a:extLst>
          </p:cNvPr>
          <p:cNvSpPr txBox="1"/>
          <p:nvPr/>
        </p:nvSpPr>
        <p:spPr>
          <a:xfrm>
            <a:off x="7184571" y="4249783"/>
            <a:ext cx="1386020" cy="646331"/>
          </a:xfrm>
          <a:prstGeom prst="rect">
            <a:avLst/>
          </a:prstGeom>
          <a:noFill/>
        </p:spPr>
        <p:txBody>
          <a:bodyPr wrap="none" rtlCol="0">
            <a:spAutoFit/>
          </a:bodyPr>
          <a:lstStyle/>
          <a:p>
            <a:r>
              <a:rPr lang="en-US" dirty="0"/>
              <a:t>Ryle’s Tube</a:t>
            </a:r>
            <a:endParaRPr lang="en-IN" dirty="0"/>
          </a:p>
          <a:p>
            <a:endParaRPr lang="en-IN" dirty="0"/>
          </a:p>
        </p:txBody>
      </p:sp>
    </p:spTree>
    <p:extLst>
      <p:ext uri="{BB962C8B-B14F-4D97-AF65-F5344CB8AC3E}">
        <p14:creationId xmlns:p14="http://schemas.microsoft.com/office/powerpoint/2010/main" val="345690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stric lavage hi-res stock photography and images - Alamy">
            <a:extLst>
              <a:ext uri="{FF2B5EF4-FFF2-40B4-BE49-F238E27FC236}">
                <a16:creationId xmlns:a16="http://schemas.microsoft.com/office/drawing/2014/main" id="{BFD53678-F0BC-86F2-5778-6149F323B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243840"/>
            <a:ext cx="7933509" cy="467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0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B1789-902F-B765-60CB-C802D096EB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F4CA04-42E2-5C51-E024-C6788BDE56EF}"/>
              </a:ext>
            </a:extLst>
          </p:cNvPr>
          <p:cNvSpPr txBox="1"/>
          <p:nvPr/>
        </p:nvSpPr>
        <p:spPr>
          <a:xfrm>
            <a:off x="470263" y="1419221"/>
            <a:ext cx="8307977" cy="369332"/>
          </a:xfrm>
          <a:prstGeom prst="rect">
            <a:avLst/>
          </a:prstGeom>
          <a:noFill/>
        </p:spPr>
        <p:txBody>
          <a:bodyPr wrap="square">
            <a:spAutoFit/>
          </a:bodyPr>
          <a:lstStyle/>
          <a:p>
            <a:r>
              <a:rPr lang="en-IN" dirty="0"/>
              <a:t>                  Stomach Wash Tube                      Ryle's Tube1.Position of</a:t>
            </a:r>
          </a:p>
        </p:txBody>
      </p:sp>
      <p:graphicFrame>
        <p:nvGraphicFramePr>
          <p:cNvPr id="4" name="Table 3">
            <a:extLst>
              <a:ext uri="{FF2B5EF4-FFF2-40B4-BE49-F238E27FC236}">
                <a16:creationId xmlns:a16="http://schemas.microsoft.com/office/drawing/2014/main" id="{4B075928-9F77-2B35-C12F-24E39B458FA2}"/>
              </a:ext>
            </a:extLst>
          </p:cNvPr>
          <p:cNvGraphicFramePr>
            <a:graphicFrameLocks noGrp="1"/>
          </p:cNvGraphicFramePr>
          <p:nvPr>
            <p:extLst>
              <p:ext uri="{D42A27DB-BD31-4B8C-83A1-F6EECF244321}">
                <p14:modId xmlns:p14="http://schemas.microsoft.com/office/powerpoint/2010/main" val="917642486"/>
              </p:ext>
            </p:extLst>
          </p:nvPr>
        </p:nvGraphicFramePr>
        <p:xfrm>
          <a:off x="174171" y="539749"/>
          <a:ext cx="8786948" cy="4258675"/>
        </p:xfrm>
        <a:graphic>
          <a:graphicData uri="http://schemas.openxmlformats.org/drawingml/2006/table">
            <a:tbl>
              <a:tblPr firstRow="1" bandRow="1">
                <a:tableStyleId>{5C22544A-7EE6-4342-B048-85BDC9FD1C3A}</a:tableStyleId>
              </a:tblPr>
              <a:tblGrid>
                <a:gridCol w="1227909">
                  <a:extLst>
                    <a:ext uri="{9D8B030D-6E8A-4147-A177-3AD203B41FA5}">
                      <a16:colId xmlns:a16="http://schemas.microsoft.com/office/drawing/2014/main" val="3505846940"/>
                    </a:ext>
                  </a:extLst>
                </a:gridCol>
                <a:gridCol w="2290354">
                  <a:extLst>
                    <a:ext uri="{9D8B030D-6E8A-4147-A177-3AD203B41FA5}">
                      <a16:colId xmlns:a16="http://schemas.microsoft.com/office/drawing/2014/main" val="542106274"/>
                    </a:ext>
                  </a:extLst>
                </a:gridCol>
                <a:gridCol w="2525486">
                  <a:extLst>
                    <a:ext uri="{9D8B030D-6E8A-4147-A177-3AD203B41FA5}">
                      <a16:colId xmlns:a16="http://schemas.microsoft.com/office/drawing/2014/main" val="3491785250"/>
                    </a:ext>
                  </a:extLst>
                </a:gridCol>
                <a:gridCol w="2743199">
                  <a:extLst>
                    <a:ext uri="{9D8B030D-6E8A-4147-A177-3AD203B41FA5}">
                      <a16:colId xmlns:a16="http://schemas.microsoft.com/office/drawing/2014/main" val="2388116734"/>
                    </a:ext>
                  </a:extLst>
                </a:gridCol>
              </a:tblGrid>
              <a:tr h="1283715">
                <a:tc>
                  <a:txBody>
                    <a:bodyPr/>
                    <a:lstStyle/>
                    <a:p>
                      <a:r>
                        <a:rPr lang="en-US" dirty="0">
                          <a:solidFill>
                            <a:schemeClr val="bg1">
                              <a:lumMod val="50000"/>
                            </a:schemeClr>
                          </a:solidFill>
                        </a:rPr>
                        <a:t>Sr. no.</a:t>
                      </a:r>
                      <a:endParaRPr lang="en-IN" dirty="0">
                        <a:solidFill>
                          <a:schemeClr val="bg1">
                            <a:lumMod val="50000"/>
                          </a:schemeClr>
                        </a:solidFill>
                      </a:endParaRPr>
                    </a:p>
                  </a:txBody>
                  <a:tcPr/>
                </a:tc>
                <a:tc>
                  <a:txBody>
                    <a:bodyPr/>
                    <a:lstStyle/>
                    <a:p>
                      <a:r>
                        <a:rPr lang="en-US" dirty="0">
                          <a:solidFill>
                            <a:schemeClr val="bg1">
                              <a:lumMod val="50000"/>
                            </a:schemeClr>
                          </a:solidFill>
                        </a:rPr>
                        <a:t>Feature</a:t>
                      </a:r>
                      <a:endParaRPr lang="en-IN" dirty="0">
                        <a:solidFill>
                          <a:schemeClr val="bg1">
                            <a:lumMod val="50000"/>
                          </a:schemeClr>
                        </a:solidFill>
                      </a:endParaRPr>
                    </a:p>
                  </a:txBody>
                  <a:tcPr/>
                </a:tc>
                <a:tc>
                  <a:txBody>
                    <a:bodyPr/>
                    <a:lstStyle/>
                    <a:p>
                      <a:r>
                        <a:rPr lang="en-US" dirty="0">
                          <a:solidFill>
                            <a:schemeClr val="bg1">
                              <a:lumMod val="50000"/>
                            </a:schemeClr>
                          </a:solidFill>
                        </a:rPr>
                        <a:t>Stomach Wash Tube</a:t>
                      </a:r>
                      <a:endParaRPr lang="en-IN" dirty="0">
                        <a:solidFill>
                          <a:schemeClr val="bg1">
                            <a:lumMod val="50000"/>
                          </a:schemeClr>
                        </a:solidFill>
                      </a:endParaRPr>
                    </a:p>
                  </a:txBody>
                  <a:tcPr/>
                </a:tc>
                <a:tc>
                  <a:txBody>
                    <a:bodyPr/>
                    <a:lstStyle/>
                    <a:p>
                      <a:r>
                        <a:rPr lang="en-US" dirty="0">
                          <a:solidFill>
                            <a:schemeClr val="bg1">
                              <a:lumMod val="50000"/>
                            </a:schemeClr>
                          </a:solidFill>
                        </a:rPr>
                        <a:t>Ryle’s Tube</a:t>
                      </a:r>
                      <a:endParaRPr lang="en-IN" dirty="0">
                        <a:solidFill>
                          <a:schemeClr val="bg1">
                            <a:lumMod val="50000"/>
                          </a:schemeClr>
                        </a:solidFill>
                      </a:endParaRPr>
                    </a:p>
                  </a:txBody>
                  <a:tcPr/>
                </a:tc>
                <a:extLst>
                  <a:ext uri="{0D108BD9-81ED-4DB2-BD59-A6C34878D82A}">
                    <a16:rowId xmlns:a16="http://schemas.microsoft.com/office/drawing/2014/main" val="286674779"/>
                  </a:ext>
                </a:extLst>
              </a:tr>
              <a:tr h="743740">
                <a:tc>
                  <a:txBody>
                    <a:bodyPr/>
                    <a:lstStyle/>
                    <a:p>
                      <a:r>
                        <a:rPr lang="en-US" dirty="0">
                          <a:solidFill>
                            <a:schemeClr val="bg1">
                              <a:lumMod val="50000"/>
                            </a:schemeClr>
                          </a:solidFill>
                        </a:rPr>
                        <a:t>1.</a:t>
                      </a:r>
                      <a:endParaRPr lang="en-IN" dirty="0">
                        <a:solidFill>
                          <a:schemeClr val="bg1">
                            <a:lumMod val="50000"/>
                          </a:schemeClr>
                        </a:solidFill>
                      </a:endParaRPr>
                    </a:p>
                  </a:txBody>
                  <a:tcPr/>
                </a:tc>
                <a:tc>
                  <a:txBody>
                    <a:bodyPr/>
                    <a:lstStyle/>
                    <a:p>
                      <a:r>
                        <a:rPr lang="en-US" dirty="0">
                          <a:solidFill>
                            <a:schemeClr val="bg1">
                              <a:lumMod val="50000"/>
                            </a:schemeClr>
                          </a:solidFill>
                        </a:rPr>
                        <a:t>Position of the patient </a:t>
                      </a:r>
                      <a:endParaRPr lang="en-IN" dirty="0">
                        <a:solidFill>
                          <a:schemeClr val="bg1">
                            <a:lumMod val="50000"/>
                          </a:schemeClr>
                        </a:solidFill>
                      </a:endParaRPr>
                    </a:p>
                  </a:txBody>
                  <a:tcPr/>
                </a:tc>
                <a:tc>
                  <a:txBody>
                    <a:bodyPr/>
                    <a:lstStyle/>
                    <a:p>
                      <a:r>
                        <a:rPr lang="en-US" dirty="0">
                          <a:solidFill>
                            <a:schemeClr val="bg1">
                              <a:lumMod val="50000"/>
                            </a:schemeClr>
                          </a:solidFill>
                        </a:rPr>
                        <a:t>Trendelenburg with head low </a:t>
                      </a:r>
                      <a:endParaRPr lang="en-IN" dirty="0">
                        <a:solidFill>
                          <a:schemeClr val="bg1">
                            <a:lumMod val="50000"/>
                          </a:schemeClr>
                        </a:solidFill>
                      </a:endParaRPr>
                    </a:p>
                  </a:txBody>
                  <a:tcPr/>
                </a:tc>
                <a:tc>
                  <a:txBody>
                    <a:bodyPr/>
                    <a:lstStyle/>
                    <a:p>
                      <a:r>
                        <a:rPr lang="en-US" dirty="0">
                          <a:solidFill>
                            <a:schemeClr val="bg1">
                              <a:lumMod val="50000"/>
                            </a:schemeClr>
                          </a:solidFill>
                        </a:rPr>
                        <a:t>Supine with neck extended</a:t>
                      </a:r>
                      <a:endParaRPr lang="en-IN" dirty="0">
                        <a:solidFill>
                          <a:schemeClr val="bg1">
                            <a:lumMod val="50000"/>
                          </a:schemeClr>
                        </a:solidFill>
                      </a:endParaRPr>
                    </a:p>
                  </a:txBody>
                  <a:tcPr/>
                </a:tc>
                <a:extLst>
                  <a:ext uri="{0D108BD9-81ED-4DB2-BD59-A6C34878D82A}">
                    <a16:rowId xmlns:a16="http://schemas.microsoft.com/office/drawing/2014/main" val="1662201226"/>
                  </a:ext>
                </a:extLst>
              </a:tr>
              <a:tr h="743740">
                <a:tc>
                  <a:txBody>
                    <a:bodyPr/>
                    <a:lstStyle/>
                    <a:p>
                      <a:r>
                        <a:rPr lang="en-US" dirty="0">
                          <a:solidFill>
                            <a:schemeClr val="bg1">
                              <a:lumMod val="50000"/>
                            </a:schemeClr>
                          </a:solidFill>
                        </a:rPr>
                        <a:t>2.</a:t>
                      </a:r>
                      <a:endParaRPr lang="en-IN" dirty="0">
                        <a:solidFill>
                          <a:schemeClr val="bg1">
                            <a:lumMod val="50000"/>
                          </a:schemeClr>
                        </a:solidFill>
                      </a:endParaRPr>
                    </a:p>
                  </a:txBody>
                  <a:tcPr/>
                </a:tc>
                <a:tc>
                  <a:txBody>
                    <a:bodyPr/>
                    <a:lstStyle/>
                    <a:p>
                      <a:r>
                        <a:rPr lang="en-US" dirty="0">
                          <a:solidFill>
                            <a:schemeClr val="bg1">
                              <a:lumMod val="50000"/>
                            </a:schemeClr>
                          </a:solidFill>
                        </a:rPr>
                        <a:t>Route </a:t>
                      </a:r>
                      <a:endParaRPr lang="en-IN" dirty="0">
                        <a:solidFill>
                          <a:schemeClr val="bg1">
                            <a:lumMod val="50000"/>
                          </a:schemeClr>
                        </a:solidFill>
                      </a:endParaRPr>
                    </a:p>
                  </a:txBody>
                  <a:tcPr/>
                </a:tc>
                <a:tc>
                  <a:txBody>
                    <a:bodyPr/>
                    <a:lstStyle/>
                    <a:p>
                      <a:r>
                        <a:rPr lang="en-US" dirty="0">
                          <a:solidFill>
                            <a:schemeClr val="bg1">
                              <a:lumMod val="50000"/>
                            </a:schemeClr>
                          </a:solidFill>
                        </a:rPr>
                        <a:t>From mouth(Orogastric)</a:t>
                      </a:r>
                      <a:endParaRPr lang="en-IN" dirty="0">
                        <a:solidFill>
                          <a:schemeClr val="bg1">
                            <a:lumMod val="50000"/>
                          </a:schemeClr>
                        </a:solidFill>
                      </a:endParaRPr>
                    </a:p>
                  </a:txBody>
                  <a:tcPr/>
                </a:tc>
                <a:tc>
                  <a:txBody>
                    <a:bodyPr/>
                    <a:lstStyle/>
                    <a:p>
                      <a:r>
                        <a:rPr lang="en-US" dirty="0">
                          <a:solidFill>
                            <a:schemeClr val="bg1">
                              <a:lumMod val="50000"/>
                            </a:schemeClr>
                          </a:solidFill>
                        </a:rPr>
                        <a:t>Nasal route (Nasogastric)</a:t>
                      </a:r>
                      <a:endParaRPr lang="en-IN" dirty="0">
                        <a:solidFill>
                          <a:schemeClr val="bg1">
                            <a:lumMod val="50000"/>
                          </a:schemeClr>
                        </a:solidFill>
                      </a:endParaRPr>
                    </a:p>
                  </a:txBody>
                  <a:tcPr/>
                </a:tc>
                <a:extLst>
                  <a:ext uri="{0D108BD9-81ED-4DB2-BD59-A6C34878D82A}">
                    <a16:rowId xmlns:a16="http://schemas.microsoft.com/office/drawing/2014/main" val="1939241814"/>
                  </a:ext>
                </a:extLst>
              </a:tr>
              <a:tr h="743740">
                <a:tc>
                  <a:txBody>
                    <a:bodyPr/>
                    <a:lstStyle/>
                    <a:p>
                      <a:r>
                        <a:rPr lang="en-US" dirty="0">
                          <a:solidFill>
                            <a:schemeClr val="bg1">
                              <a:lumMod val="50000"/>
                            </a:schemeClr>
                          </a:solidFill>
                        </a:rPr>
                        <a:t>3.</a:t>
                      </a:r>
                      <a:endParaRPr lang="en-IN" dirty="0">
                        <a:solidFill>
                          <a:schemeClr val="bg1">
                            <a:lumMod val="50000"/>
                          </a:schemeClr>
                        </a:solidFill>
                      </a:endParaRPr>
                    </a:p>
                  </a:txBody>
                  <a:tcPr/>
                </a:tc>
                <a:tc>
                  <a:txBody>
                    <a:bodyPr/>
                    <a:lstStyle/>
                    <a:p>
                      <a:r>
                        <a:rPr lang="en-US" dirty="0">
                          <a:solidFill>
                            <a:schemeClr val="bg1">
                              <a:lumMod val="50000"/>
                            </a:schemeClr>
                          </a:solidFill>
                        </a:rPr>
                        <a:t>Also known as </a:t>
                      </a:r>
                      <a:endParaRPr lang="en-IN" dirty="0">
                        <a:solidFill>
                          <a:schemeClr val="bg1">
                            <a:lumMod val="50000"/>
                          </a:schemeClr>
                        </a:solidFill>
                      </a:endParaRPr>
                    </a:p>
                  </a:txBody>
                  <a:tcPr/>
                </a:tc>
                <a:tc>
                  <a:txBody>
                    <a:bodyPr/>
                    <a:lstStyle/>
                    <a:p>
                      <a:r>
                        <a:rPr lang="en-US" dirty="0">
                          <a:solidFill>
                            <a:schemeClr val="bg1">
                              <a:lumMod val="50000"/>
                            </a:schemeClr>
                          </a:solidFill>
                        </a:rPr>
                        <a:t>Oro-gastric tube (OGT)</a:t>
                      </a:r>
                      <a:endParaRPr lang="en-IN" dirty="0">
                        <a:solidFill>
                          <a:schemeClr val="bg1">
                            <a:lumMod val="50000"/>
                          </a:schemeClr>
                        </a:solidFill>
                      </a:endParaRPr>
                    </a:p>
                  </a:txBody>
                  <a:tcPr/>
                </a:tc>
                <a:tc>
                  <a:txBody>
                    <a:bodyPr/>
                    <a:lstStyle/>
                    <a:p>
                      <a:r>
                        <a:rPr lang="en-US" dirty="0" err="1">
                          <a:solidFill>
                            <a:schemeClr val="bg1">
                              <a:lumMod val="50000"/>
                            </a:schemeClr>
                          </a:solidFill>
                        </a:rPr>
                        <a:t>Naso</a:t>
                      </a:r>
                      <a:r>
                        <a:rPr lang="en-US" dirty="0">
                          <a:solidFill>
                            <a:schemeClr val="bg1">
                              <a:lumMod val="50000"/>
                            </a:schemeClr>
                          </a:solidFill>
                        </a:rPr>
                        <a:t>-gastric tube(NGT)</a:t>
                      </a:r>
                      <a:endParaRPr lang="en-IN" dirty="0">
                        <a:solidFill>
                          <a:schemeClr val="bg1">
                            <a:lumMod val="50000"/>
                          </a:schemeClr>
                        </a:solidFill>
                      </a:endParaRPr>
                    </a:p>
                  </a:txBody>
                  <a:tcPr/>
                </a:tc>
                <a:extLst>
                  <a:ext uri="{0D108BD9-81ED-4DB2-BD59-A6C34878D82A}">
                    <a16:rowId xmlns:a16="http://schemas.microsoft.com/office/drawing/2014/main" val="4198345710"/>
                  </a:ext>
                </a:extLst>
              </a:tr>
              <a:tr h="743740">
                <a:tc>
                  <a:txBody>
                    <a:bodyPr/>
                    <a:lstStyle/>
                    <a:p>
                      <a:r>
                        <a:rPr lang="en-US" dirty="0">
                          <a:solidFill>
                            <a:schemeClr val="bg1">
                              <a:lumMod val="50000"/>
                            </a:schemeClr>
                          </a:solidFill>
                        </a:rPr>
                        <a:t>4.</a:t>
                      </a:r>
                      <a:endParaRPr lang="en-IN" dirty="0">
                        <a:solidFill>
                          <a:schemeClr val="bg1">
                            <a:lumMod val="50000"/>
                          </a:schemeClr>
                        </a:solidFill>
                      </a:endParaRPr>
                    </a:p>
                  </a:txBody>
                  <a:tcPr/>
                </a:tc>
                <a:tc>
                  <a:txBody>
                    <a:bodyPr/>
                    <a:lstStyle/>
                    <a:p>
                      <a:r>
                        <a:rPr lang="en-US" dirty="0">
                          <a:solidFill>
                            <a:schemeClr val="bg1">
                              <a:lumMod val="50000"/>
                            </a:schemeClr>
                          </a:solidFill>
                        </a:rPr>
                        <a:t>Used in</a:t>
                      </a:r>
                      <a:endParaRPr lang="en-IN" dirty="0">
                        <a:solidFill>
                          <a:schemeClr val="bg1">
                            <a:lumMod val="50000"/>
                          </a:schemeClr>
                        </a:solidFill>
                      </a:endParaRPr>
                    </a:p>
                  </a:txBody>
                  <a:tcPr/>
                </a:tc>
                <a:tc>
                  <a:txBody>
                    <a:bodyPr/>
                    <a:lstStyle/>
                    <a:p>
                      <a:r>
                        <a:rPr lang="en-US" dirty="0">
                          <a:solidFill>
                            <a:schemeClr val="bg1">
                              <a:lumMod val="50000"/>
                            </a:schemeClr>
                          </a:solidFill>
                        </a:rPr>
                        <a:t>Opium </a:t>
                      </a:r>
                      <a:endParaRPr lang="en-IN" dirty="0">
                        <a:solidFill>
                          <a:schemeClr val="bg1">
                            <a:lumMod val="50000"/>
                          </a:schemeClr>
                        </a:solidFill>
                      </a:endParaRPr>
                    </a:p>
                  </a:txBody>
                  <a:tcPr/>
                </a:tc>
                <a:tc>
                  <a:txBody>
                    <a:bodyPr/>
                    <a:lstStyle/>
                    <a:p>
                      <a:r>
                        <a:rPr lang="en-US" dirty="0">
                          <a:solidFill>
                            <a:schemeClr val="bg1">
                              <a:lumMod val="50000"/>
                            </a:schemeClr>
                          </a:solidFill>
                        </a:rPr>
                        <a:t>All poison</a:t>
                      </a:r>
                      <a:endParaRPr lang="en-IN" dirty="0">
                        <a:solidFill>
                          <a:schemeClr val="bg1">
                            <a:lumMod val="50000"/>
                          </a:schemeClr>
                        </a:solidFill>
                      </a:endParaRPr>
                    </a:p>
                  </a:txBody>
                  <a:tcPr/>
                </a:tc>
                <a:extLst>
                  <a:ext uri="{0D108BD9-81ED-4DB2-BD59-A6C34878D82A}">
                    <a16:rowId xmlns:a16="http://schemas.microsoft.com/office/drawing/2014/main" val="1185274687"/>
                  </a:ext>
                </a:extLst>
              </a:tr>
            </a:tbl>
          </a:graphicData>
        </a:graphic>
      </p:graphicFrame>
    </p:spTree>
    <p:extLst>
      <p:ext uri="{BB962C8B-B14F-4D97-AF65-F5344CB8AC3E}">
        <p14:creationId xmlns:p14="http://schemas.microsoft.com/office/powerpoint/2010/main" val="9269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A1FC-17F5-9ADF-CF9D-A9B82553DB1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4D7094-35F4-752A-9A79-2FB365E26554}"/>
              </a:ext>
            </a:extLst>
          </p:cNvPr>
          <p:cNvGraphicFramePr>
            <a:graphicFrameLocks noGrp="1"/>
          </p:cNvGraphicFramePr>
          <p:nvPr>
            <p:extLst>
              <p:ext uri="{D42A27DB-BD31-4B8C-83A1-F6EECF244321}">
                <p14:modId xmlns:p14="http://schemas.microsoft.com/office/powerpoint/2010/main" val="2753063003"/>
              </p:ext>
            </p:extLst>
          </p:nvPr>
        </p:nvGraphicFramePr>
        <p:xfrm>
          <a:off x="435430" y="539749"/>
          <a:ext cx="8194764" cy="4391704"/>
        </p:xfrm>
        <a:graphic>
          <a:graphicData uri="http://schemas.openxmlformats.org/drawingml/2006/table">
            <a:tbl>
              <a:tblPr firstRow="1" bandRow="1">
                <a:tableStyleId>{5C22544A-7EE6-4342-B048-85BDC9FD1C3A}</a:tableStyleId>
              </a:tblPr>
              <a:tblGrid>
                <a:gridCol w="679267">
                  <a:extLst>
                    <a:ext uri="{9D8B030D-6E8A-4147-A177-3AD203B41FA5}">
                      <a16:colId xmlns:a16="http://schemas.microsoft.com/office/drawing/2014/main" val="1382090589"/>
                    </a:ext>
                  </a:extLst>
                </a:gridCol>
                <a:gridCol w="4023360">
                  <a:extLst>
                    <a:ext uri="{9D8B030D-6E8A-4147-A177-3AD203B41FA5}">
                      <a16:colId xmlns:a16="http://schemas.microsoft.com/office/drawing/2014/main" val="300370052"/>
                    </a:ext>
                  </a:extLst>
                </a:gridCol>
                <a:gridCol w="3492137">
                  <a:extLst>
                    <a:ext uri="{9D8B030D-6E8A-4147-A177-3AD203B41FA5}">
                      <a16:colId xmlns:a16="http://schemas.microsoft.com/office/drawing/2014/main" val="2720354538"/>
                    </a:ext>
                  </a:extLst>
                </a:gridCol>
              </a:tblGrid>
              <a:tr h="446093">
                <a:tc>
                  <a:txBody>
                    <a:bodyPr/>
                    <a:lstStyle/>
                    <a:p>
                      <a:r>
                        <a:rPr lang="en-US" sz="1200" dirty="0">
                          <a:solidFill>
                            <a:schemeClr val="bg1">
                              <a:lumMod val="50000"/>
                            </a:schemeClr>
                          </a:solidFill>
                        </a:rPr>
                        <a:t>Sr no</a:t>
                      </a:r>
                      <a:endParaRPr lang="en-IN" sz="1200" dirty="0">
                        <a:solidFill>
                          <a:schemeClr val="bg1">
                            <a:lumMod val="50000"/>
                          </a:schemeClr>
                        </a:solidFill>
                      </a:endParaRPr>
                    </a:p>
                  </a:txBody>
                  <a:tcPr/>
                </a:tc>
                <a:tc>
                  <a:txBody>
                    <a:bodyPr/>
                    <a:lstStyle/>
                    <a:p>
                      <a:r>
                        <a:rPr lang="en-US" sz="1200" dirty="0">
                          <a:solidFill>
                            <a:schemeClr val="bg1">
                              <a:lumMod val="50000"/>
                            </a:schemeClr>
                          </a:solidFill>
                        </a:rPr>
                        <a:t>Poison </a:t>
                      </a:r>
                      <a:endParaRPr lang="en-IN" sz="1200" dirty="0">
                        <a:solidFill>
                          <a:schemeClr val="bg1">
                            <a:lumMod val="50000"/>
                          </a:schemeClr>
                        </a:solidFill>
                      </a:endParaRPr>
                    </a:p>
                  </a:txBody>
                  <a:tcPr/>
                </a:tc>
                <a:tc>
                  <a:txBody>
                    <a:bodyPr/>
                    <a:lstStyle/>
                    <a:p>
                      <a:r>
                        <a:rPr lang="en-US" sz="1200" dirty="0">
                          <a:solidFill>
                            <a:schemeClr val="bg1">
                              <a:lumMod val="50000"/>
                            </a:schemeClr>
                          </a:solidFill>
                        </a:rPr>
                        <a:t>Solution </a:t>
                      </a:r>
                      <a:endParaRPr lang="en-IN" sz="1200" dirty="0">
                        <a:solidFill>
                          <a:schemeClr val="bg1">
                            <a:lumMod val="50000"/>
                          </a:schemeClr>
                        </a:solidFill>
                      </a:endParaRPr>
                    </a:p>
                  </a:txBody>
                  <a:tcPr/>
                </a:tc>
                <a:extLst>
                  <a:ext uri="{0D108BD9-81ED-4DB2-BD59-A6C34878D82A}">
                    <a16:rowId xmlns:a16="http://schemas.microsoft.com/office/drawing/2014/main" val="2785343221"/>
                  </a:ext>
                </a:extLst>
              </a:tr>
              <a:tr h="446093">
                <a:tc>
                  <a:txBody>
                    <a:bodyPr/>
                    <a:lstStyle/>
                    <a:p>
                      <a:r>
                        <a:rPr lang="en-US" sz="1200" dirty="0"/>
                        <a:t>1.</a:t>
                      </a:r>
                      <a:endParaRPr lang="en-IN" sz="1200" dirty="0"/>
                    </a:p>
                  </a:txBody>
                  <a:tcPr/>
                </a:tc>
                <a:tc>
                  <a:txBody>
                    <a:bodyPr/>
                    <a:lstStyle/>
                    <a:p>
                      <a:r>
                        <a:rPr lang="en-US" sz="1200" dirty="0"/>
                        <a:t>Most poison(known/unknown)</a:t>
                      </a:r>
                      <a:endParaRPr lang="en-IN" sz="1200" dirty="0"/>
                    </a:p>
                  </a:txBody>
                  <a:tcPr/>
                </a:tc>
                <a:tc>
                  <a:txBody>
                    <a:bodyPr/>
                    <a:lstStyle/>
                    <a:p>
                      <a:r>
                        <a:rPr lang="en-US" sz="1200" dirty="0"/>
                        <a:t>Water or saline (0.9)</a:t>
                      </a:r>
                      <a:endParaRPr lang="en-IN" sz="1200" dirty="0"/>
                    </a:p>
                  </a:txBody>
                  <a:tcPr/>
                </a:tc>
                <a:extLst>
                  <a:ext uri="{0D108BD9-81ED-4DB2-BD59-A6C34878D82A}">
                    <a16:rowId xmlns:a16="http://schemas.microsoft.com/office/drawing/2014/main" val="2948443147"/>
                  </a:ext>
                </a:extLst>
              </a:tr>
              <a:tr h="446093">
                <a:tc>
                  <a:txBody>
                    <a:bodyPr/>
                    <a:lstStyle/>
                    <a:p>
                      <a:r>
                        <a:rPr lang="en-US" sz="1200" dirty="0"/>
                        <a:t>2.</a:t>
                      </a:r>
                      <a:endParaRPr lang="en-IN" sz="1200" dirty="0"/>
                    </a:p>
                  </a:txBody>
                  <a:tcPr/>
                </a:tc>
                <a:tc>
                  <a:txBody>
                    <a:bodyPr/>
                    <a:lstStyle/>
                    <a:p>
                      <a:r>
                        <a:rPr lang="en-IN" sz="1200" dirty="0"/>
                        <a:t>(a) </a:t>
                      </a:r>
                      <a:r>
                        <a:rPr lang="en-IN" sz="1200" dirty="0" err="1"/>
                        <a:t>Alkloid-Marpine</a:t>
                      </a:r>
                      <a:r>
                        <a:rPr lang="en-IN" sz="1200" dirty="0"/>
                        <a:t>, </a:t>
                      </a:r>
                      <a:r>
                        <a:rPr lang="en-IN" sz="1200" dirty="0" err="1"/>
                        <a:t>Aconte</a:t>
                      </a:r>
                      <a:r>
                        <a:rPr lang="en-IN" sz="1200" dirty="0"/>
                        <a:t>, </a:t>
                      </a:r>
                      <a:r>
                        <a:rPr lang="en-IN" sz="1200" dirty="0" err="1"/>
                        <a:t>Strychnine,Phosphorus</a:t>
                      </a:r>
                      <a:r>
                        <a:rPr lang="en-IN" sz="1200" dirty="0"/>
                        <a:t>, Hydrocyanic acid, </a:t>
                      </a:r>
                      <a:r>
                        <a:rPr lang="en-IN" sz="1200" dirty="0" err="1"/>
                        <a:t>Cyanides,Barbituric</a:t>
                      </a:r>
                      <a:r>
                        <a:rPr lang="en-IN" sz="1200" dirty="0"/>
                        <a:t> acid and its </a:t>
                      </a:r>
                      <a:r>
                        <a:rPr lang="en-IN" sz="1200" dirty="0" err="1"/>
                        <a:t>derivatives,Atropine</a:t>
                      </a:r>
                      <a:r>
                        <a:rPr lang="en-IN" sz="1200" dirty="0"/>
                        <a:t> etc. (b) </a:t>
                      </a:r>
                      <a:r>
                        <a:rPr lang="en-IN" sz="1200" dirty="0" err="1"/>
                        <a:t>Organno-phasphurusPoison</a:t>
                      </a:r>
                      <a:r>
                        <a:rPr lang="en-IN" sz="1200" dirty="0"/>
                        <a:t> (OPP)</a:t>
                      </a:r>
                    </a:p>
                  </a:txBody>
                  <a:tcPr/>
                </a:tc>
                <a:tc>
                  <a:txBody>
                    <a:bodyPr/>
                    <a:lstStyle/>
                    <a:p>
                      <a:r>
                        <a:rPr lang="en-IN" sz="1200" dirty="0"/>
                        <a:t>KMnO4 (1:1000)</a:t>
                      </a:r>
                    </a:p>
                  </a:txBody>
                  <a:tcPr/>
                </a:tc>
                <a:extLst>
                  <a:ext uri="{0D108BD9-81ED-4DB2-BD59-A6C34878D82A}">
                    <a16:rowId xmlns:a16="http://schemas.microsoft.com/office/drawing/2014/main" val="776548964"/>
                  </a:ext>
                </a:extLst>
              </a:tr>
              <a:tr h="446093">
                <a:tc>
                  <a:txBody>
                    <a:bodyPr/>
                    <a:lstStyle/>
                    <a:p>
                      <a:r>
                        <a:rPr lang="en-US" sz="1200" dirty="0"/>
                        <a:t>3.</a:t>
                      </a:r>
                      <a:endParaRPr lang="en-IN" sz="1200" dirty="0"/>
                    </a:p>
                  </a:txBody>
                  <a:tcPr/>
                </a:tc>
                <a:tc>
                  <a:txBody>
                    <a:bodyPr/>
                    <a:lstStyle/>
                    <a:p>
                      <a:r>
                        <a:rPr lang="en-IN" sz="1200" dirty="0" err="1"/>
                        <a:t>Murcury</a:t>
                      </a:r>
                      <a:endParaRPr lang="en-IN" sz="1200" dirty="0"/>
                    </a:p>
                  </a:txBody>
                  <a:tcPr/>
                </a:tc>
                <a:tc>
                  <a:txBody>
                    <a:bodyPr/>
                    <a:lstStyle/>
                    <a:p>
                      <a:r>
                        <a:rPr lang="en-IN" sz="1200" dirty="0"/>
                        <a:t>5% Sodium Formaldehyde </a:t>
                      </a:r>
                      <a:r>
                        <a:rPr lang="en-IN" sz="1200" dirty="0" err="1"/>
                        <a:t>Sulphoxylate</a:t>
                      </a:r>
                      <a:endParaRPr lang="en-IN" sz="1200" dirty="0"/>
                    </a:p>
                  </a:txBody>
                  <a:tcPr/>
                </a:tc>
                <a:extLst>
                  <a:ext uri="{0D108BD9-81ED-4DB2-BD59-A6C34878D82A}">
                    <a16:rowId xmlns:a16="http://schemas.microsoft.com/office/drawing/2014/main" val="1402827867"/>
                  </a:ext>
                </a:extLst>
              </a:tr>
              <a:tr h="446093">
                <a:tc>
                  <a:txBody>
                    <a:bodyPr/>
                    <a:lstStyle/>
                    <a:p>
                      <a:r>
                        <a:rPr lang="en-US" sz="1200" dirty="0"/>
                        <a:t>4.</a:t>
                      </a:r>
                      <a:endParaRPr lang="en-IN" sz="1200" dirty="0"/>
                    </a:p>
                  </a:txBody>
                  <a:tcPr/>
                </a:tc>
                <a:tc>
                  <a:txBody>
                    <a:bodyPr/>
                    <a:lstStyle/>
                    <a:p>
                      <a:r>
                        <a:rPr lang="en-IN" sz="1200" dirty="0"/>
                        <a:t>Arsenic</a:t>
                      </a:r>
                    </a:p>
                  </a:txBody>
                  <a:tcPr/>
                </a:tc>
                <a:tc>
                  <a:txBody>
                    <a:bodyPr/>
                    <a:lstStyle/>
                    <a:p>
                      <a:r>
                        <a:rPr lang="en-IN" sz="1200" dirty="0"/>
                        <a:t>Fe2O3 (Hydrated </a:t>
                      </a:r>
                      <a:r>
                        <a:rPr lang="en-IN" sz="1200" dirty="0" err="1"/>
                        <a:t>Ferous</a:t>
                      </a:r>
                      <a:r>
                        <a:rPr lang="en-IN" sz="1200" dirty="0"/>
                        <a:t> Oxide)</a:t>
                      </a:r>
                    </a:p>
                  </a:txBody>
                  <a:tcPr/>
                </a:tc>
                <a:extLst>
                  <a:ext uri="{0D108BD9-81ED-4DB2-BD59-A6C34878D82A}">
                    <a16:rowId xmlns:a16="http://schemas.microsoft.com/office/drawing/2014/main" val="3386368203"/>
                  </a:ext>
                </a:extLst>
              </a:tr>
              <a:tr h="446093">
                <a:tc>
                  <a:txBody>
                    <a:bodyPr/>
                    <a:lstStyle/>
                    <a:p>
                      <a:r>
                        <a:rPr lang="en-US" sz="1200" dirty="0"/>
                        <a:t>5.</a:t>
                      </a:r>
                      <a:endParaRPr lang="en-IN" sz="1200" dirty="0"/>
                    </a:p>
                  </a:txBody>
                  <a:tcPr/>
                </a:tc>
                <a:tc>
                  <a:txBody>
                    <a:bodyPr/>
                    <a:lstStyle/>
                    <a:p>
                      <a:r>
                        <a:rPr lang="en-IN" sz="1200" dirty="0"/>
                        <a:t>Copper Sulphate </a:t>
                      </a:r>
                    </a:p>
                  </a:txBody>
                  <a:tcPr/>
                </a:tc>
                <a:tc>
                  <a:txBody>
                    <a:bodyPr/>
                    <a:lstStyle/>
                    <a:p>
                      <a:r>
                        <a:rPr lang="en-IN" sz="1200" dirty="0"/>
                        <a:t>1% Potassium </a:t>
                      </a:r>
                      <a:r>
                        <a:rPr lang="en-IN" sz="1200" dirty="0" err="1"/>
                        <a:t>Ferrocynide</a:t>
                      </a:r>
                      <a:endParaRPr lang="en-IN" sz="1200" dirty="0"/>
                    </a:p>
                  </a:txBody>
                  <a:tcPr/>
                </a:tc>
                <a:extLst>
                  <a:ext uri="{0D108BD9-81ED-4DB2-BD59-A6C34878D82A}">
                    <a16:rowId xmlns:a16="http://schemas.microsoft.com/office/drawing/2014/main" val="3521891007"/>
                  </a:ext>
                </a:extLst>
              </a:tr>
              <a:tr h="446093">
                <a:tc>
                  <a:txBody>
                    <a:bodyPr/>
                    <a:lstStyle/>
                    <a:p>
                      <a:r>
                        <a:rPr lang="en-US" sz="1200" dirty="0"/>
                        <a:t>6.</a:t>
                      </a:r>
                      <a:endParaRPr lang="en-IN" sz="1200" dirty="0"/>
                    </a:p>
                  </a:txBody>
                  <a:tcPr/>
                </a:tc>
                <a:tc>
                  <a:txBody>
                    <a:bodyPr/>
                    <a:lstStyle/>
                    <a:p>
                      <a:r>
                        <a:rPr lang="en-IN" sz="1200" dirty="0"/>
                        <a:t>Methyl Alcohol </a:t>
                      </a:r>
                    </a:p>
                  </a:txBody>
                  <a:tcPr/>
                </a:tc>
                <a:tc>
                  <a:txBody>
                    <a:bodyPr/>
                    <a:lstStyle/>
                    <a:p>
                      <a:r>
                        <a:rPr lang="en-IN" sz="1200" dirty="0"/>
                        <a:t>5% Sodium bi carbonate in warm water</a:t>
                      </a:r>
                    </a:p>
                  </a:txBody>
                  <a:tcPr/>
                </a:tc>
                <a:extLst>
                  <a:ext uri="{0D108BD9-81ED-4DB2-BD59-A6C34878D82A}">
                    <a16:rowId xmlns:a16="http://schemas.microsoft.com/office/drawing/2014/main" val="4283797784"/>
                  </a:ext>
                </a:extLst>
              </a:tr>
              <a:tr h="446093">
                <a:tc>
                  <a:txBody>
                    <a:bodyPr/>
                    <a:lstStyle/>
                    <a:p>
                      <a:r>
                        <a:rPr lang="en-US" sz="1200" dirty="0"/>
                        <a:t>7.</a:t>
                      </a:r>
                      <a:endParaRPr lang="en-IN" sz="1200" dirty="0"/>
                    </a:p>
                  </a:txBody>
                  <a:tcPr/>
                </a:tc>
                <a:tc>
                  <a:txBody>
                    <a:bodyPr/>
                    <a:lstStyle/>
                    <a:p>
                      <a:r>
                        <a:rPr lang="en-IN" sz="1200" dirty="0"/>
                        <a:t>Kerosine </a:t>
                      </a:r>
                    </a:p>
                  </a:txBody>
                  <a:tcPr/>
                </a:tc>
                <a:tc>
                  <a:txBody>
                    <a:bodyPr/>
                    <a:lstStyle/>
                    <a:p>
                      <a:r>
                        <a:rPr lang="en-IN" sz="1200" dirty="0"/>
                        <a:t>5% Sodium bi carbonate in warm water</a:t>
                      </a:r>
                    </a:p>
                  </a:txBody>
                  <a:tcPr/>
                </a:tc>
                <a:extLst>
                  <a:ext uri="{0D108BD9-81ED-4DB2-BD59-A6C34878D82A}">
                    <a16:rowId xmlns:a16="http://schemas.microsoft.com/office/drawing/2014/main" val="9956062"/>
                  </a:ext>
                </a:extLst>
              </a:tr>
              <a:tr h="446093">
                <a:tc>
                  <a:txBody>
                    <a:bodyPr/>
                    <a:lstStyle/>
                    <a:p>
                      <a:r>
                        <a:rPr lang="en-US" sz="1200" dirty="0"/>
                        <a:t>8.</a:t>
                      </a:r>
                      <a:endParaRPr lang="en-IN" sz="1200" dirty="0"/>
                    </a:p>
                  </a:txBody>
                  <a:tcPr/>
                </a:tc>
                <a:tc>
                  <a:txBody>
                    <a:bodyPr/>
                    <a:lstStyle/>
                    <a:p>
                      <a:r>
                        <a:rPr lang="en-IN" sz="1200" dirty="0"/>
                        <a:t>Carbolic Acid</a:t>
                      </a:r>
                    </a:p>
                  </a:txBody>
                  <a:tcPr/>
                </a:tc>
                <a:tc>
                  <a:txBody>
                    <a:bodyPr/>
                    <a:lstStyle/>
                    <a:p>
                      <a:r>
                        <a:rPr lang="en-US" sz="1200" dirty="0"/>
                        <a:t>Caster Oil &amp; Warm Water (1 : 2)</a:t>
                      </a:r>
                      <a:endParaRPr lang="en-IN" sz="1200" dirty="0"/>
                    </a:p>
                  </a:txBody>
                  <a:tcPr/>
                </a:tc>
                <a:extLst>
                  <a:ext uri="{0D108BD9-81ED-4DB2-BD59-A6C34878D82A}">
                    <a16:rowId xmlns:a16="http://schemas.microsoft.com/office/drawing/2014/main" val="4142242704"/>
                  </a:ext>
                </a:extLst>
              </a:tr>
            </a:tbl>
          </a:graphicData>
        </a:graphic>
      </p:graphicFrame>
    </p:spTree>
    <p:extLst>
      <p:ext uri="{BB962C8B-B14F-4D97-AF65-F5344CB8AC3E}">
        <p14:creationId xmlns:p14="http://schemas.microsoft.com/office/powerpoint/2010/main" val="131541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EC03B-A63D-AE75-5328-E8D083B99D67}"/>
              </a:ext>
            </a:extLst>
          </p:cNvPr>
          <p:cNvSpPr txBox="1"/>
          <p:nvPr/>
        </p:nvSpPr>
        <p:spPr>
          <a:xfrm>
            <a:off x="487679" y="34227"/>
            <a:ext cx="7768047" cy="4524315"/>
          </a:xfrm>
          <a:prstGeom prst="rect">
            <a:avLst/>
          </a:prstGeom>
          <a:noFill/>
        </p:spPr>
        <p:txBody>
          <a:bodyPr wrap="square">
            <a:spAutoFit/>
          </a:bodyPr>
          <a:lstStyle/>
          <a:p>
            <a:endParaRPr lang="en-IN" sz="1600" dirty="0"/>
          </a:p>
          <a:p>
            <a:r>
              <a:rPr lang="en-IN" sz="1600" b="1" dirty="0"/>
              <a:t>Contraindication of Stomach Wash/Gastric Lavage </a:t>
            </a:r>
            <a:r>
              <a:rPr lang="en-IN" sz="1600" dirty="0"/>
              <a:t>(When not to be used)-</a:t>
            </a:r>
          </a:p>
          <a:p>
            <a:r>
              <a:rPr lang="en-IN" sz="1600" dirty="0"/>
              <a:t>Corrosive Poison, Petroleum Poison, Mechanical Poison and During Convulsion</a:t>
            </a:r>
          </a:p>
          <a:p>
            <a:endParaRPr lang="en-IN" sz="1600" dirty="0"/>
          </a:p>
          <a:p>
            <a:r>
              <a:rPr lang="en-IN" sz="1600" b="1" dirty="0"/>
              <a:t>d. Administration of Activated Charcoal </a:t>
            </a:r>
          </a:p>
          <a:p>
            <a:r>
              <a:rPr lang="en-IN" sz="1600" b="1" dirty="0" err="1"/>
              <a:t>Action:</a:t>
            </a:r>
            <a:r>
              <a:rPr lang="en-IN" sz="1600" dirty="0" err="1"/>
              <a:t>It</a:t>
            </a:r>
            <a:r>
              <a:rPr lang="en-IN" sz="1600" dirty="0"/>
              <a:t> is adsorbent &amp; adsorbs the </a:t>
            </a:r>
            <a:r>
              <a:rPr lang="en-IN" sz="1600" dirty="0" err="1"/>
              <a:t>maxicum</a:t>
            </a:r>
            <a:r>
              <a:rPr lang="en-IN" sz="1600" dirty="0"/>
              <a:t> poison on </a:t>
            </a:r>
            <a:r>
              <a:rPr lang="en-IN" sz="1600" dirty="0" err="1"/>
              <a:t>ti's</a:t>
            </a:r>
            <a:r>
              <a:rPr lang="en-IN" sz="1600" dirty="0"/>
              <a:t> surface.</a:t>
            </a:r>
          </a:p>
          <a:p>
            <a:r>
              <a:rPr lang="en-IN" sz="1600" b="1" dirty="0"/>
              <a:t>Dose:</a:t>
            </a:r>
            <a:r>
              <a:rPr lang="en-IN" sz="1600" dirty="0"/>
              <a:t>1-2 gm/kg body wt. with 8 ml water.</a:t>
            </a:r>
          </a:p>
          <a:p>
            <a:endParaRPr lang="en-IN" sz="1600" dirty="0"/>
          </a:p>
          <a:p>
            <a:r>
              <a:rPr lang="en-IN" sz="1600" b="1" dirty="0"/>
              <a:t>e. Bowel </a:t>
            </a:r>
            <a:r>
              <a:rPr lang="en-IN" sz="1600" b="1" dirty="0" err="1"/>
              <a:t>IrrigationSolution</a:t>
            </a:r>
            <a:r>
              <a:rPr lang="en-IN" sz="1600" b="1" dirty="0"/>
              <a:t> : </a:t>
            </a:r>
            <a:r>
              <a:rPr lang="en-IN" sz="1600" dirty="0"/>
              <a:t>Electrolyte + Poly ethylene glycol.</a:t>
            </a:r>
          </a:p>
          <a:p>
            <a:r>
              <a:rPr lang="en-IN" sz="1600" b="1" dirty="0"/>
              <a:t>Action</a:t>
            </a:r>
            <a:r>
              <a:rPr lang="en-IN" sz="1600" dirty="0"/>
              <a:t>: It is bowel cleaning agent &amp; causes irrigation of poison through bowel</a:t>
            </a:r>
          </a:p>
          <a:p>
            <a:r>
              <a:rPr lang="en-IN" sz="1600" b="1" dirty="0"/>
              <a:t>Dose : </a:t>
            </a:r>
            <a:r>
              <a:rPr lang="en-IN" sz="1600" dirty="0"/>
              <a:t>2 lit/hour/orally (Adult) &amp; 0.5 lit./hour/orally (Child)</a:t>
            </a:r>
          </a:p>
          <a:p>
            <a:endParaRPr lang="en-IN" sz="1600" dirty="0"/>
          </a:p>
          <a:p>
            <a:r>
              <a:rPr lang="en-IN" sz="1600" b="1" dirty="0"/>
              <a:t>f. </a:t>
            </a:r>
            <a:r>
              <a:rPr lang="en-IN" sz="1600" b="1" dirty="0" err="1"/>
              <a:t>Catheratic</a:t>
            </a:r>
            <a:r>
              <a:rPr lang="en-IN" sz="1600" b="1" dirty="0"/>
              <a:t> Agent</a:t>
            </a:r>
          </a:p>
          <a:p>
            <a:r>
              <a:rPr lang="en-IN" sz="1600" b="1" dirty="0"/>
              <a:t>Solution : </a:t>
            </a:r>
            <a:r>
              <a:rPr lang="en-IN" sz="1600" dirty="0" err="1"/>
              <a:t>Syp</a:t>
            </a:r>
            <a:r>
              <a:rPr lang="en-IN" sz="1600" dirty="0"/>
              <a:t>. Sorbitol 1-2 gm/kg</a:t>
            </a:r>
          </a:p>
          <a:p>
            <a:r>
              <a:rPr lang="en-IN" sz="1600" b="1" dirty="0"/>
              <a:t>Action : </a:t>
            </a:r>
            <a:r>
              <a:rPr lang="en-IN" sz="1600" dirty="0" err="1"/>
              <a:t>LuxativePurpose</a:t>
            </a:r>
            <a:r>
              <a:rPr lang="en-IN" sz="1600" dirty="0"/>
              <a:t> : To avoid Constipation</a:t>
            </a:r>
          </a:p>
          <a:p>
            <a:endParaRPr lang="en-IN" sz="1600" dirty="0"/>
          </a:p>
          <a:p>
            <a:r>
              <a:rPr lang="en-IN" sz="1600" b="1" dirty="0"/>
              <a:t>g. Endoscopic Removal - </a:t>
            </a:r>
            <a:r>
              <a:rPr lang="en-IN" sz="1600" dirty="0"/>
              <a:t>In case of heavy metallic coin, foreign bodies &amp; Mechanical Irritant.</a:t>
            </a:r>
          </a:p>
        </p:txBody>
      </p:sp>
    </p:spTree>
    <p:extLst>
      <p:ext uri="{BB962C8B-B14F-4D97-AF65-F5344CB8AC3E}">
        <p14:creationId xmlns:p14="http://schemas.microsoft.com/office/powerpoint/2010/main" val="127316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2F4B8-2F0D-E6D2-A527-A766E2EB0B29}"/>
              </a:ext>
            </a:extLst>
          </p:cNvPr>
          <p:cNvSpPr txBox="1"/>
          <p:nvPr/>
        </p:nvSpPr>
        <p:spPr>
          <a:xfrm>
            <a:off x="296091" y="865223"/>
            <a:ext cx="8847909" cy="4524315"/>
          </a:xfrm>
          <a:prstGeom prst="rect">
            <a:avLst/>
          </a:prstGeom>
          <a:noFill/>
        </p:spPr>
        <p:txBody>
          <a:bodyPr wrap="square">
            <a:spAutoFit/>
          </a:bodyPr>
          <a:lstStyle/>
          <a:p>
            <a:r>
              <a:rPr lang="en-IN" b="1" dirty="0"/>
              <a:t>3. Use of antidote-</a:t>
            </a:r>
          </a:p>
          <a:p>
            <a:endParaRPr lang="en-IN" b="1" dirty="0"/>
          </a:p>
          <a:p>
            <a:r>
              <a:rPr lang="en-IN" b="1" dirty="0"/>
              <a:t>Definition:- </a:t>
            </a:r>
            <a:r>
              <a:rPr lang="en-IN" dirty="0"/>
              <a:t>Antidotes are agents that neutralize the effect of a poison or toxin.</a:t>
            </a:r>
          </a:p>
          <a:p>
            <a:r>
              <a:rPr lang="en-IN" dirty="0"/>
              <a:t>Antidotes mediate its effect-By preventing the absorption of the toxin,</a:t>
            </a:r>
          </a:p>
          <a:p>
            <a:pPr marL="285750" indent="-285750">
              <a:buFont typeface="Wingdings" panose="05000000000000000000" pitchFamily="2" charset="2"/>
              <a:buChar char="Ø"/>
            </a:pPr>
            <a:r>
              <a:rPr lang="en-IN" dirty="0"/>
              <a:t>By binding and neutralizing the poison,</a:t>
            </a:r>
          </a:p>
          <a:p>
            <a:pPr marL="285750" indent="-285750">
              <a:buFont typeface="Wingdings" panose="05000000000000000000" pitchFamily="2" charset="2"/>
              <a:buChar char="Ø"/>
            </a:pPr>
            <a:r>
              <a:rPr lang="en-IN" dirty="0"/>
              <a:t>By antagonizing its end-organ effect or</a:t>
            </a:r>
          </a:p>
          <a:p>
            <a:pPr marL="285750" indent="-285750">
              <a:buFont typeface="Wingdings" panose="05000000000000000000" pitchFamily="2" charset="2"/>
              <a:buChar char="Ø"/>
            </a:pPr>
            <a:r>
              <a:rPr lang="en-IN" dirty="0"/>
              <a:t>By inhibition of conversion of the toxin to more toxic metabolites.</a:t>
            </a:r>
          </a:p>
          <a:p>
            <a:endParaRPr lang="en-IN" dirty="0"/>
          </a:p>
          <a:p>
            <a:r>
              <a:rPr lang="en-IN" b="1" dirty="0"/>
              <a:t>They need to be used because- </a:t>
            </a:r>
          </a:p>
          <a:p>
            <a:endParaRPr lang="en-IN" b="1" dirty="0"/>
          </a:p>
          <a:p>
            <a:r>
              <a:rPr lang="en-IN" b="1" dirty="0"/>
              <a:t>1.</a:t>
            </a:r>
            <a:r>
              <a:rPr lang="en-IN" dirty="0"/>
              <a:t>The  poison may not have been completely removed by emesis or gastric lavage or these procedures are contra-indicated.</a:t>
            </a:r>
          </a:p>
          <a:p>
            <a:r>
              <a:rPr lang="en-US" dirty="0"/>
              <a:t>2.The poison is already absorbed. or</a:t>
            </a:r>
          </a:p>
          <a:p>
            <a:r>
              <a:rPr lang="en-US" dirty="0"/>
              <a:t>3. The poison has been administered by route other than ingestion.</a:t>
            </a:r>
            <a:endParaRPr lang="en-IN" dirty="0"/>
          </a:p>
          <a:p>
            <a:endParaRPr lang="en-IN" dirty="0"/>
          </a:p>
          <a:p>
            <a:endParaRPr lang="en-IN" dirty="0"/>
          </a:p>
        </p:txBody>
      </p:sp>
    </p:spTree>
    <p:extLst>
      <p:ext uri="{BB962C8B-B14F-4D97-AF65-F5344CB8AC3E}">
        <p14:creationId xmlns:p14="http://schemas.microsoft.com/office/powerpoint/2010/main" val="72196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AD6FBA-6173-406C-4E91-F8698C99B5F1}"/>
              </a:ext>
            </a:extLst>
          </p:cNvPr>
          <p:cNvSpPr txBox="1"/>
          <p:nvPr/>
        </p:nvSpPr>
        <p:spPr>
          <a:xfrm>
            <a:off x="0" y="330926"/>
            <a:ext cx="8943703" cy="3780522"/>
          </a:xfrm>
          <a:prstGeom prst="rect">
            <a:avLst/>
          </a:prstGeom>
          <a:noFill/>
        </p:spPr>
        <p:txBody>
          <a:bodyPr wrap="square">
            <a:spAutoFit/>
          </a:bodyPr>
          <a:lstStyle/>
          <a:p>
            <a:r>
              <a:rPr lang="en-IN" b="1" dirty="0"/>
              <a:t>4. Methods Of Elimination Of Absorbed Poison From Body</a:t>
            </a:r>
          </a:p>
          <a:p>
            <a:endParaRPr lang="en-IN" b="1" dirty="0"/>
          </a:p>
          <a:p>
            <a:r>
              <a:rPr lang="en-IN" b="1" dirty="0"/>
              <a:t> Indications :-</a:t>
            </a:r>
          </a:p>
          <a:p>
            <a:pPr marL="342900" indent="-342900">
              <a:lnSpc>
                <a:spcPct val="150000"/>
              </a:lnSpc>
              <a:buAutoNum type="alphaLcPeriod"/>
            </a:pPr>
            <a:r>
              <a:rPr lang="en-IN" dirty="0"/>
              <a:t>Severs poisoning.</a:t>
            </a:r>
          </a:p>
          <a:p>
            <a:pPr marL="342900" indent="-342900">
              <a:lnSpc>
                <a:spcPct val="150000"/>
              </a:lnSpc>
              <a:buAutoNum type="alphaLcPeriod"/>
            </a:pPr>
            <a:r>
              <a:rPr lang="en-IN" dirty="0"/>
              <a:t>Progressive deterioration in spite of full supportive care.</a:t>
            </a:r>
          </a:p>
          <a:p>
            <a:pPr marL="342900" indent="-342900">
              <a:lnSpc>
                <a:spcPct val="150000"/>
              </a:lnSpc>
              <a:buAutoNum type="alphaLcPeriod"/>
            </a:pPr>
            <a:r>
              <a:rPr lang="en-IN" dirty="0"/>
              <a:t> High risk of serious morbidity or mortality.</a:t>
            </a:r>
          </a:p>
          <a:p>
            <a:pPr marL="342900" indent="-342900">
              <a:lnSpc>
                <a:spcPct val="150000"/>
              </a:lnSpc>
              <a:buAutoNum type="alphaLcPeriod"/>
            </a:pPr>
            <a:r>
              <a:rPr lang="en-IN" dirty="0"/>
              <a:t>When normal route of excretion of the toxic compound is impaired.</a:t>
            </a:r>
          </a:p>
          <a:p>
            <a:pPr marL="342900" indent="-342900">
              <a:lnSpc>
                <a:spcPct val="150000"/>
              </a:lnSpc>
              <a:buAutoNum type="alphaLcPeriod"/>
            </a:pPr>
            <a:r>
              <a:rPr lang="en-IN" dirty="0"/>
              <a:t>Poison produce delayed but serious toxic effects.</a:t>
            </a:r>
          </a:p>
          <a:p>
            <a:pPr marL="342900" indent="-342900">
              <a:lnSpc>
                <a:spcPct val="150000"/>
              </a:lnSpc>
              <a:buAutoNum type="alphaLcPeriod"/>
            </a:pPr>
            <a:r>
              <a:rPr lang="en-IN" dirty="0"/>
              <a:t>Patient is having cardiovascular, respiratory or other disease that increase the hazards.</a:t>
            </a:r>
          </a:p>
        </p:txBody>
      </p:sp>
    </p:spTree>
    <p:extLst>
      <p:ext uri="{BB962C8B-B14F-4D97-AF65-F5344CB8AC3E}">
        <p14:creationId xmlns:p14="http://schemas.microsoft.com/office/powerpoint/2010/main" val="218282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5C77C8-F768-D001-42BC-CC08172B3023}"/>
              </a:ext>
            </a:extLst>
          </p:cNvPr>
          <p:cNvSpPr txBox="1"/>
          <p:nvPr/>
        </p:nvSpPr>
        <p:spPr>
          <a:xfrm>
            <a:off x="148046" y="304800"/>
            <a:ext cx="8821784" cy="4308872"/>
          </a:xfrm>
          <a:prstGeom prst="rect">
            <a:avLst/>
          </a:prstGeom>
          <a:noFill/>
        </p:spPr>
        <p:txBody>
          <a:bodyPr wrap="square">
            <a:spAutoFit/>
          </a:bodyPr>
          <a:lstStyle/>
          <a:p>
            <a:r>
              <a:rPr lang="en-IN" b="1" dirty="0"/>
              <a:t>Methods:-</a:t>
            </a:r>
          </a:p>
          <a:p>
            <a:pPr marL="342900" indent="-342900">
              <a:lnSpc>
                <a:spcPct val="150000"/>
              </a:lnSpc>
              <a:buAutoNum type="arabicPeriod"/>
            </a:pPr>
            <a:r>
              <a:rPr lang="en-IN" sz="1600" b="1" dirty="0"/>
              <a:t>Renal Excretion [Diuresis / Forced Diuresis]- </a:t>
            </a:r>
            <a:r>
              <a:rPr lang="en-IN" sz="1600" dirty="0"/>
              <a:t>The increased production of urine by kidney is known as Diuresis.</a:t>
            </a:r>
          </a:p>
          <a:p>
            <a:pPr marL="342900" indent="-342900">
              <a:lnSpc>
                <a:spcPct val="150000"/>
              </a:lnSpc>
              <a:buAutoNum type="arabicPeriod"/>
            </a:pPr>
            <a:r>
              <a:rPr lang="en-IN" sz="1600" b="1" dirty="0"/>
              <a:t>Purging- </a:t>
            </a:r>
            <a:r>
              <a:rPr lang="en-IN" sz="1600" dirty="0"/>
              <a:t>The elimination of poison in the stools.</a:t>
            </a:r>
          </a:p>
          <a:p>
            <a:pPr marL="342900" indent="-342900">
              <a:lnSpc>
                <a:spcPct val="150000"/>
              </a:lnSpc>
              <a:buAutoNum type="arabicPeriod"/>
            </a:pPr>
            <a:r>
              <a:rPr lang="en-IN" sz="1600" b="1" dirty="0"/>
              <a:t>Diaphoretics-</a:t>
            </a:r>
            <a:r>
              <a:rPr lang="en-IN" sz="1600" dirty="0"/>
              <a:t> The poison is excreted through sweat.</a:t>
            </a:r>
          </a:p>
          <a:p>
            <a:pPr marL="342900" indent="-342900">
              <a:lnSpc>
                <a:spcPct val="150000"/>
              </a:lnSpc>
              <a:buAutoNum type="arabicPeriod"/>
            </a:pPr>
            <a:r>
              <a:rPr lang="en-IN" sz="1600" b="1" dirty="0"/>
              <a:t>Peritoneal Dialysis- </a:t>
            </a:r>
            <a:r>
              <a:rPr lang="en-IN" sz="1600" dirty="0"/>
              <a:t>During peritoneal dialysis, a cleansing fluid called dialysate passes through a catheter tube into part of the abdomen known as the peritoneal cavity. The dialysate absorbs waste products from blood vessels in the lining of the abdomen, called the peritoneum. Then the fluid is drawn back out of the body and discarded.</a:t>
            </a:r>
            <a:endParaRPr lang="en-IN" sz="1600" b="1" dirty="0"/>
          </a:p>
          <a:p>
            <a:pPr marL="342900" indent="-342900">
              <a:buAutoNum type="arabicPeriod"/>
            </a:pPr>
            <a:r>
              <a:rPr lang="en-IN" sz="1600" b="1" dirty="0"/>
              <a:t>Haemodialysis- </a:t>
            </a:r>
            <a:r>
              <a:rPr lang="en-IN" sz="1600" dirty="0" err="1"/>
              <a:t>Hemodialysis</a:t>
            </a:r>
            <a:r>
              <a:rPr lang="en-IN" sz="1600" dirty="0"/>
              <a:t> is a procedure where a dialysis machine and a </a:t>
            </a:r>
            <a:r>
              <a:rPr lang="en-IN" sz="1600" dirty="0" err="1"/>
              <a:t>specialfilter</a:t>
            </a:r>
            <a:r>
              <a:rPr lang="en-IN" sz="1600" dirty="0"/>
              <a:t> called an artificial kidney, or a dialyzer, are used to clean your blood. To get your blood into the dialyzer, the doctor needs to make an access, or entrance, into your blood vessels.</a:t>
            </a:r>
          </a:p>
          <a:p>
            <a:pPr marL="342900" indent="-342900">
              <a:buAutoNum type="arabicPeriod"/>
            </a:pPr>
            <a:r>
              <a:rPr lang="en-IN" sz="1600" b="1" dirty="0" err="1"/>
              <a:t>Haemoperfusion</a:t>
            </a:r>
            <a:r>
              <a:rPr lang="en-IN" sz="1600" b="1" dirty="0"/>
              <a:t>:- </a:t>
            </a:r>
            <a:r>
              <a:rPr lang="en-IN" sz="1600" dirty="0"/>
              <a:t>is a process used to remove toxic substances from a patients blood</a:t>
            </a:r>
          </a:p>
        </p:txBody>
      </p:sp>
    </p:spTree>
    <p:extLst>
      <p:ext uri="{BB962C8B-B14F-4D97-AF65-F5344CB8AC3E}">
        <p14:creationId xmlns:p14="http://schemas.microsoft.com/office/powerpoint/2010/main" val="69484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Google Shape;322;p31"/>
          <p:cNvPicPr/>
          <p:nvPr/>
        </p:nvPicPr>
        <p:blipFill>
          <a:blip r:embed="rId2"/>
          <a:stretch/>
        </p:blipFill>
        <p:spPr>
          <a:xfrm>
            <a:off x="0" y="-1800"/>
            <a:ext cx="9143640" cy="5143320"/>
          </a:xfrm>
          <a:prstGeom prst="rect">
            <a:avLst/>
          </a:prstGeom>
          <a:noFill/>
          <a:ln w="0">
            <a:noFill/>
          </a:ln>
        </p:spPr>
      </p:pic>
      <p:grpSp>
        <p:nvGrpSpPr>
          <p:cNvPr id="183" name="Google Shape;323;p31"/>
          <p:cNvGrpSpPr/>
          <p:nvPr/>
        </p:nvGrpSpPr>
        <p:grpSpPr>
          <a:xfrm>
            <a:off x="226080" y="109800"/>
            <a:ext cx="8697240" cy="4919760"/>
            <a:chOff x="226080" y="109800"/>
            <a:chExt cx="8697240" cy="4919760"/>
          </a:xfrm>
        </p:grpSpPr>
        <p:cxnSp>
          <p:nvCxnSpPr>
            <p:cNvPr id="184" name="Google Shape;324;p31"/>
            <p:cNvCxnSpPr/>
            <p:nvPr/>
          </p:nvCxnSpPr>
          <p:spPr>
            <a:xfrm flipH="1">
              <a:off x="550800" y="228600"/>
              <a:ext cx="8367480" cy="360"/>
            </a:xfrm>
            <a:prstGeom prst="straightConnector1">
              <a:avLst/>
            </a:prstGeom>
            <a:ln w="9525">
              <a:solidFill>
                <a:srgbClr val="FFFFFF"/>
              </a:solidFill>
              <a:round/>
            </a:ln>
          </p:spPr>
        </p:cxnSp>
        <p:cxnSp>
          <p:nvCxnSpPr>
            <p:cNvPr id="185" name="Google Shape;325;p31"/>
            <p:cNvCxnSpPr/>
            <p:nvPr/>
          </p:nvCxnSpPr>
          <p:spPr>
            <a:xfrm flipH="1">
              <a:off x="557280" y="4914720"/>
              <a:ext cx="8366400" cy="360"/>
            </a:xfrm>
            <a:prstGeom prst="straightConnector1">
              <a:avLst/>
            </a:prstGeom>
            <a:ln w="9525">
              <a:solidFill>
                <a:srgbClr val="FFFFFF"/>
              </a:solidFill>
              <a:round/>
            </a:ln>
          </p:spPr>
        </p:cxnSp>
        <p:sp>
          <p:nvSpPr>
            <p:cNvPr id="186" name="Google Shape;326;p31"/>
            <p:cNvSpPr/>
            <p:nvPr/>
          </p:nvSpPr>
          <p:spPr>
            <a:xfrm>
              <a:off x="241560" y="4799520"/>
              <a:ext cx="236160" cy="230040"/>
            </a:xfrm>
            <a:custGeom>
              <a:avLst/>
              <a:gdLst>
                <a:gd name="textAreaLeft" fmla="*/ 0 w 236160"/>
                <a:gd name="textAreaRight" fmla="*/ 236520 w 236160"/>
                <a:gd name="textAreaTop" fmla="*/ 0 h 230040"/>
                <a:gd name="textAreaBottom" fmla="*/ 230400 h 230040"/>
              </a:gdLst>
              <a:ahLst/>
              <a:cxnLst/>
              <a:rect l="textAreaLeft" t="textAreaTop" r="textAreaRight" b="textAreaBottom"/>
              <a:pathLst>
                <a:path w="700373" h="683133">
                  <a:moveTo>
                    <a:pt x="631031" y="547783"/>
                  </a:moveTo>
                  <a:cubicBezTo>
                    <a:pt x="532829" y="475679"/>
                    <a:pt x="481203" y="422910"/>
                    <a:pt x="478155" y="379762"/>
                  </a:cubicBezTo>
                  <a:cubicBezTo>
                    <a:pt x="506921" y="380619"/>
                    <a:pt x="545687" y="388525"/>
                    <a:pt x="595313" y="402336"/>
                  </a:cubicBezTo>
                  <a:cubicBezTo>
                    <a:pt x="544354" y="388144"/>
                    <a:pt x="506254" y="374523"/>
                    <a:pt x="480441" y="360045"/>
                  </a:cubicBezTo>
                  <a:cubicBezTo>
                    <a:pt x="493967" y="315754"/>
                    <a:pt x="566166" y="281273"/>
                    <a:pt x="700374" y="243840"/>
                  </a:cubicBezTo>
                  <a:cubicBezTo>
                    <a:pt x="575691" y="278606"/>
                    <a:pt x="499110" y="286988"/>
                    <a:pt x="463772" y="261080"/>
                  </a:cubicBezTo>
                  <a:cubicBezTo>
                    <a:pt x="481679" y="240506"/>
                    <a:pt x="509302" y="217075"/>
                    <a:pt x="546830" y="189547"/>
                  </a:cubicBezTo>
                  <a:cubicBezTo>
                    <a:pt x="508635" y="217646"/>
                    <a:pt x="477298" y="237458"/>
                    <a:pt x="451771" y="248698"/>
                  </a:cubicBezTo>
                  <a:cubicBezTo>
                    <a:pt x="425482" y="210598"/>
                    <a:pt x="446151" y="131254"/>
                    <a:pt x="506063" y="0"/>
                  </a:cubicBezTo>
                  <a:cubicBezTo>
                    <a:pt x="448151" y="126873"/>
                    <a:pt x="402908" y="193834"/>
                    <a:pt x="358331" y="201073"/>
                  </a:cubicBezTo>
                  <a:cubicBezTo>
                    <a:pt x="352616" y="174879"/>
                    <a:pt x="350234" y="139637"/>
                    <a:pt x="350234" y="94869"/>
                  </a:cubicBezTo>
                  <a:cubicBezTo>
                    <a:pt x="350234" y="139732"/>
                    <a:pt x="347853" y="174879"/>
                    <a:pt x="342138" y="201073"/>
                  </a:cubicBezTo>
                  <a:cubicBezTo>
                    <a:pt x="297561" y="193834"/>
                    <a:pt x="252222" y="126873"/>
                    <a:pt x="194405" y="0"/>
                  </a:cubicBezTo>
                  <a:cubicBezTo>
                    <a:pt x="254318" y="131159"/>
                    <a:pt x="274987" y="210598"/>
                    <a:pt x="248698" y="248698"/>
                  </a:cubicBezTo>
                  <a:cubicBezTo>
                    <a:pt x="223171" y="237458"/>
                    <a:pt x="191929" y="217551"/>
                    <a:pt x="153638" y="189547"/>
                  </a:cubicBezTo>
                  <a:cubicBezTo>
                    <a:pt x="191072" y="217075"/>
                    <a:pt x="218789" y="240506"/>
                    <a:pt x="236601" y="261080"/>
                  </a:cubicBezTo>
                  <a:cubicBezTo>
                    <a:pt x="201263" y="286988"/>
                    <a:pt x="124587" y="278606"/>
                    <a:pt x="0" y="243840"/>
                  </a:cubicBezTo>
                  <a:cubicBezTo>
                    <a:pt x="134208" y="281273"/>
                    <a:pt x="206502" y="315849"/>
                    <a:pt x="219933" y="360045"/>
                  </a:cubicBezTo>
                  <a:cubicBezTo>
                    <a:pt x="194120" y="374428"/>
                    <a:pt x="156020" y="388049"/>
                    <a:pt x="105061" y="402336"/>
                  </a:cubicBezTo>
                  <a:cubicBezTo>
                    <a:pt x="154686" y="388525"/>
                    <a:pt x="193453" y="380619"/>
                    <a:pt x="222218" y="379762"/>
                  </a:cubicBezTo>
                  <a:cubicBezTo>
                    <a:pt x="219170" y="422910"/>
                    <a:pt x="167545" y="475679"/>
                    <a:pt x="69342" y="547783"/>
                  </a:cubicBezTo>
                  <a:cubicBezTo>
                    <a:pt x="173450" y="471297"/>
                    <a:pt x="241745" y="437293"/>
                    <a:pt x="284893" y="450628"/>
                  </a:cubicBezTo>
                  <a:cubicBezTo>
                    <a:pt x="279654" y="480727"/>
                    <a:pt x="264795" y="521017"/>
                    <a:pt x="241078" y="573024"/>
                  </a:cubicBezTo>
                  <a:cubicBezTo>
                    <a:pt x="264509" y="521684"/>
                    <a:pt x="284988" y="484537"/>
                    <a:pt x="304133" y="461200"/>
                  </a:cubicBezTo>
                  <a:cubicBezTo>
                    <a:pt x="337947" y="489109"/>
                    <a:pt x="350234" y="561404"/>
                    <a:pt x="350234" y="683133"/>
                  </a:cubicBezTo>
                  <a:cubicBezTo>
                    <a:pt x="350234" y="561499"/>
                    <a:pt x="362522" y="489109"/>
                    <a:pt x="396335" y="461200"/>
                  </a:cubicBezTo>
                  <a:cubicBezTo>
                    <a:pt x="415481" y="484537"/>
                    <a:pt x="435959" y="521780"/>
                    <a:pt x="459391" y="573024"/>
                  </a:cubicBezTo>
                  <a:cubicBezTo>
                    <a:pt x="435674" y="521017"/>
                    <a:pt x="420719" y="480727"/>
                    <a:pt x="415576" y="450628"/>
                  </a:cubicBezTo>
                  <a:cubicBezTo>
                    <a:pt x="458724" y="437293"/>
                    <a:pt x="527018" y="471392"/>
                    <a:pt x="631127" y="547783"/>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 name="Google Shape;327;p31"/>
            <p:cNvSpPr/>
            <p:nvPr/>
          </p:nvSpPr>
          <p:spPr>
            <a:xfrm>
              <a:off x="226080" y="109800"/>
              <a:ext cx="249120" cy="236880"/>
            </a:xfrm>
            <a:custGeom>
              <a:avLst/>
              <a:gdLst>
                <a:gd name="textAreaLeft" fmla="*/ 0 w 249120"/>
                <a:gd name="textAreaRight" fmla="*/ 249480 w 249120"/>
                <a:gd name="textAreaTop" fmla="*/ 0 h 236880"/>
                <a:gd name="textAreaBottom" fmla="*/ 237240 h 236880"/>
              </a:gdLst>
              <a:ahLst/>
              <a:cxnLst/>
              <a:rect l="textAreaLeft" t="textAreaTop" r="textAreaRight" b="textAreaBottom"/>
              <a:pathLst>
                <a:path w="627792" h="597026">
                  <a:moveTo>
                    <a:pt x="313849" y="0"/>
                  </a:moveTo>
                  <a:cubicBezTo>
                    <a:pt x="313849" y="235172"/>
                    <a:pt x="247269" y="283559"/>
                    <a:pt x="0" y="228029"/>
                  </a:cubicBezTo>
                  <a:cubicBezTo>
                    <a:pt x="247269" y="283559"/>
                    <a:pt x="272701" y="361855"/>
                    <a:pt x="119920" y="597027"/>
                  </a:cubicBezTo>
                  <a:cubicBezTo>
                    <a:pt x="272701" y="361855"/>
                    <a:pt x="354997" y="361855"/>
                    <a:pt x="507873" y="597027"/>
                  </a:cubicBezTo>
                  <a:cubicBezTo>
                    <a:pt x="355092" y="361855"/>
                    <a:pt x="380428" y="283559"/>
                    <a:pt x="627793" y="228029"/>
                  </a:cubicBezTo>
                  <a:cubicBezTo>
                    <a:pt x="380524" y="283559"/>
                    <a:pt x="313944" y="235172"/>
                    <a:pt x="313944"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88" name="Google Shape;328;p31"/>
          <p:cNvGrpSpPr/>
          <p:nvPr/>
        </p:nvGrpSpPr>
        <p:grpSpPr>
          <a:xfrm>
            <a:off x="7533720" y="389160"/>
            <a:ext cx="1381320" cy="889560"/>
            <a:chOff x="7533720" y="389160"/>
            <a:chExt cx="1381320" cy="889560"/>
          </a:xfrm>
        </p:grpSpPr>
        <p:sp>
          <p:nvSpPr>
            <p:cNvPr id="189" name="Google Shape;329;p31"/>
            <p:cNvSpPr/>
            <p:nvPr/>
          </p:nvSpPr>
          <p:spPr>
            <a:xfrm>
              <a:off x="7533720" y="389160"/>
              <a:ext cx="1381320" cy="889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90" name="Google Shape;330;p31"/>
            <p:cNvSpPr/>
            <p:nvPr/>
          </p:nvSpPr>
          <p:spPr>
            <a:xfrm>
              <a:off x="7533720" y="389160"/>
              <a:ext cx="1381320" cy="889560"/>
            </a:xfrm>
            <a:prstGeom prst="ellipse">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91" name="PlaceHolder 1"/>
          <p:cNvSpPr>
            <a:spLocks noGrp="1"/>
          </p:cNvSpPr>
          <p:nvPr>
            <p:ph type="subTitle"/>
          </p:nvPr>
        </p:nvSpPr>
        <p:spPr>
          <a:xfrm>
            <a:off x="304920" y="4143240"/>
            <a:ext cx="5676480" cy="428400"/>
          </a:xfrm>
          <a:prstGeom prst="rect">
            <a:avLst/>
          </a:prstGeom>
          <a:noFill/>
          <a:ln w="0">
            <a:noFill/>
          </a:ln>
          <a:effectLst>
            <a:outerShdw blurRad="57240" dist="19080" dir="5400000" rotWithShape="0">
              <a:srgbClr val="000000">
                <a:alpha val="50000"/>
              </a:srgbClr>
            </a:outerShdw>
          </a:effectLst>
        </p:spPr>
        <p:txBody>
          <a:bodyPr lIns="91440" tIns="91440" rIns="91440" bIns="91440" anchor="b">
            <a:normAutofit/>
          </a:bodyPr>
          <a:lstStyle/>
          <a:p>
            <a:pPr algn="ctr"/>
            <a:endParaRPr lang="en-US" sz="1400" b="0" u="none" strike="noStrike">
              <a:solidFill>
                <a:schemeClr val="dk2"/>
              </a:solidFill>
              <a:effectLst/>
              <a:uFillTx/>
              <a:latin typeface="Barlow"/>
              <a:ea typeface="Barlow"/>
            </a:endParaRPr>
          </a:p>
        </p:txBody>
      </p:sp>
      <p:sp>
        <p:nvSpPr>
          <p:cNvPr id="192" name="PlaceHolder 2"/>
          <p:cNvSpPr>
            <a:spLocks noGrp="1"/>
          </p:cNvSpPr>
          <p:nvPr>
            <p:ph type="title"/>
          </p:nvPr>
        </p:nvSpPr>
        <p:spPr>
          <a:xfrm>
            <a:off x="228600" y="1581120"/>
            <a:ext cx="4571640" cy="2457000"/>
          </a:xfrm>
          <a:prstGeom prst="rect">
            <a:avLst/>
          </a:prstGeom>
          <a:noFill/>
          <a:ln w="0">
            <a:noFill/>
          </a:ln>
          <a:effectLst>
            <a:outerShdw blurRad="57240" dist="19080" dir="5400000" rotWithShape="0">
              <a:srgbClr val="000000">
                <a:alpha val="50000"/>
              </a:srgbClr>
            </a:outerShdw>
          </a:effectLst>
        </p:spPr>
        <p:txBody>
          <a:bodyPr lIns="91440" tIns="91440" rIns="91440" bIns="91440" anchor="b">
            <a:normAutofit/>
          </a:bodyPr>
          <a:lstStyle/>
          <a:p>
            <a:pPr indent="0">
              <a:lnSpc>
                <a:spcPct val="120000"/>
              </a:lnSpc>
              <a:buNone/>
              <a:tabLst>
                <a:tab pos="0" algn="l"/>
              </a:tabLst>
            </a:pPr>
            <a:r>
              <a:rPr lang="fr-FR" sz="4000" b="0" u="none" strike="noStrike" dirty="0" err="1">
                <a:solidFill>
                  <a:schemeClr val="bg2">
                    <a:lumMod val="95000"/>
                  </a:schemeClr>
                </a:solidFill>
                <a:effectLst/>
                <a:uFillTx/>
                <a:latin typeface="Arial"/>
              </a:rPr>
              <a:t>Visha</a:t>
            </a:r>
            <a:r>
              <a:rPr lang="fr-FR" sz="4000" b="0" u="none" strike="noStrike" dirty="0">
                <a:solidFill>
                  <a:schemeClr val="bg2">
                    <a:lumMod val="95000"/>
                  </a:schemeClr>
                </a:solidFill>
                <a:effectLst/>
                <a:uFillTx/>
                <a:latin typeface="Arial"/>
              </a:rPr>
              <a:t> </a:t>
            </a:r>
            <a:r>
              <a:rPr lang="fr-FR" sz="4000" b="0" u="none" strike="noStrike" dirty="0" err="1">
                <a:solidFill>
                  <a:schemeClr val="bg2">
                    <a:lumMod val="95000"/>
                  </a:schemeClr>
                </a:solidFill>
                <a:effectLst/>
                <a:uFillTx/>
                <a:latin typeface="Arial"/>
              </a:rPr>
              <a:t>chikitsha</a:t>
            </a:r>
            <a:r>
              <a:rPr lang="fr-FR" sz="4000" b="0" u="none" strike="noStrike" dirty="0">
                <a:solidFill>
                  <a:schemeClr val="bg2">
                    <a:lumMod val="95000"/>
                  </a:schemeClr>
                </a:solidFill>
                <a:effectLst/>
                <a:uFillTx/>
                <a:latin typeface="Arial"/>
              </a:rPr>
              <a:t> </a:t>
            </a:r>
            <a:r>
              <a:rPr lang="fr-FR" sz="4000" b="0" u="none" strike="noStrike" dirty="0" err="1">
                <a:solidFill>
                  <a:schemeClr val="bg2">
                    <a:lumMod val="95000"/>
                  </a:schemeClr>
                </a:solidFill>
                <a:effectLst/>
                <a:uFillTx/>
                <a:latin typeface="Arial"/>
              </a:rPr>
              <a:t>upkrama</a:t>
            </a:r>
            <a:r>
              <a:rPr lang="fr-FR" sz="4000" b="0" u="none" strike="noStrike" dirty="0">
                <a:solidFill>
                  <a:schemeClr val="bg2">
                    <a:lumMod val="95000"/>
                  </a:schemeClr>
                </a:solidFill>
                <a:effectLst/>
                <a:uFillTx/>
                <a:latin typeface="Arial"/>
              </a:rPr>
              <a:t> </a:t>
            </a:r>
          </a:p>
        </p:txBody>
      </p:sp>
      <p:sp>
        <p:nvSpPr>
          <p:cNvPr id="193" name="PlaceHolder 3"/>
          <p:cNvSpPr>
            <a:spLocks noGrp="1"/>
          </p:cNvSpPr>
          <p:nvPr>
            <p:ph type="title"/>
          </p:nvPr>
        </p:nvSpPr>
        <p:spPr>
          <a:xfrm>
            <a:off x="7591320" y="390600"/>
            <a:ext cx="1266480" cy="885600"/>
          </a:xfrm>
          <a:prstGeom prst="rect">
            <a:avLst/>
          </a:prstGeom>
          <a:noFill/>
          <a:ln w="0">
            <a:noFill/>
          </a:ln>
          <a:effectLst>
            <a:outerShdw blurRad="57240" dist="19080" dir="5400000" rotWithShape="0">
              <a:srgbClr val="000000">
                <a:alpha val="50000"/>
              </a:srgbClr>
            </a:outerShdw>
          </a:effectLst>
        </p:spPr>
        <p:txBody>
          <a:bodyPr lIns="91440" tIns="91440" rIns="91440" bIns="91440" anchor="ctr">
            <a:normAutofit fontScale="90000"/>
          </a:bodyPr>
          <a:lstStyle/>
          <a:p>
            <a:pPr indent="0" algn="ctr">
              <a:lnSpc>
                <a:spcPct val="120000"/>
              </a:lnSpc>
              <a:buNone/>
              <a:tabLst>
                <a:tab pos="0" algn="l"/>
              </a:tabLst>
            </a:pPr>
            <a:r>
              <a:rPr lang="en-US" sz="4500" b="0" u="none" strike="noStrike">
                <a:solidFill>
                  <a:srgbClr val="FFFFFF"/>
                </a:solidFill>
                <a:effectLst/>
                <a:uFillTx/>
                <a:latin typeface="Calibri"/>
                <a:ea typeface="Barlow"/>
              </a:rPr>
              <a:t>01</a:t>
            </a:r>
            <a:endParaRPr lang="fr-FR" sz="4500" b="0" u="none" strike="noStrike">
              <a:solidFill>
                <a:schemeClr val="dk1"/>
              </a:solidFill>
              <a:effectLst/>
              <a:uFillTx/>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ol Thank You PowerPoint Template - SlideKit">
            <a:extLst>
              <a:ext uri="{FF2B5EF4-FFF2-40B4-BE49-F238E27FC236}">
                <a16:creationId xmlns:a16="http://schemas.microsoft.com/office/drawing/2014/main" id="{41636843-F677-0002-354A-9FC82C9CB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7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228600" y="419040"/>
            <a:ext cx="5390640" cy="1095120"/>
          </a:xfrm>
          <a:prstGeom prst="rect">
            <a:avLst/>
          </a:prstGeom>
          <a:noFill/>
          <a:ln w="0">
            <a:noFill/>
          </a:ln>
        </p:spPr>
        <p:txBody>
          <a:bodyPr lIns="91440" tIns="91440" rIns="91440" bIns="91440" anchor="b">
            <a:normAutofit/>
          </a:bodyPr>
          <a:lstStyle/>
          <a:p>
            <a:pPr indent="0">
              <a:lnSpc>
                <a:spcPct val="120000"/>
              </a:lnSpc>
              <a:buNone/>
              <a:tabLst>
                <a:tab pos="0" algn="l"/>
              </a:tabLst>
            </a:pPr>
            <a:r>
              <a:rPr lang="en-US" sz="4000" dirty="0">
                <a:solidFill>
                  <a:srgbClr val="532D22"/>
                </a:solidFill>
                <a:latin typeface="Alex Brush"/>
              </a:rPr>
              <a:t>Introduction</a:t>
            </a:r>
            <a:endParaRPr lang="fr-FR" sz="4000" b="0" u="none" strike="noStrike" dirty="0">
              <a:solidFill>
                <a:schemeClr val="dk1"/>
              </a:solidFill>
              <a:effectLst/>
              <a:uFillTx/>
              <a:latin typeface="Arial"/>
            </a:endParaRPr>
          </a:p>
        </p:txBody>
      </p:sp>
      <p:sp>
        <p:nvSpPr>
          <p:cNvPr id="180" name="PlaceHolder 2"/>
          <p:cNvSpPr>
            <a:spLocks noGrp="1"/>
          </p:cNvSpPr>
          <p:nvPr>
            <p:ph type="subTitle"/>
          </p:nvPr>
        </p:nvSpPr>
        <p:spPr>
          <a:xfrm>
            <a:off x="228599" y="1666800"/>
            <a:ext cx="8776063" cy="2876040"/>
          </a:xfrm>
          <a:prstGeom prst="rect">
            <a:avLst/>
          </a:prstGeom>
          <a:noFill/>
          <a:ln w="0">
            <a:noFill/>
          </a:ln>
        </p:spPr>
        <p:txBody>
          <a:bodyPr lIns="91440" tIns="91440" rIns="91440" bIns="91440" anchor="t">
            <a:normAutofit/>
          </a:bodyPr>
          <a:lstStyle/>
          <a:p>
            <a:pPr indent="0">
              <a:lnSpc>
                <a:spcPct val="120000"/>
              </a:lnSpc>
              <a:buNone/>
              <a:tabLst>
                <a:tab pos="0" algn="l"/>
              </a:tabLst>
            </a:pPr>
            <a:r>
              <a:rPr lang="hi-IN" sz="1200" b="0" u="none" strike="noStrike" dirty="0">
                <a:solidFill>
                  <a:srgbClr val="000000"/>
                </a:solidFill>
                <a:effectLst/>
                <a:uFillTx/>
                <a:latin typeface="OpenSymbol"/>
              </a:rPr>
              <a:t>विष चिकित्सा के 24 उपक्रम</a:t>
            </a:r>
            <a:r>
              <a:rPr lang="en-US" sz="1200" b="0" u="none" strike="noStrike" dirty="0">
                <a:solidFill>
                  <a:srgbClr val="000000"/>
                </a:solidFill>
                <a:effectLst/>
                <a:uFillTx/>
                <a:latin typeface="OpenSymbol"/>
              </a:rPr>
              <a:t>  </a:t>
            </a:r>
            <a:r>
              <a:rPr lang="hi-IN" sz="1200" b="0" u="none" strike="noStrike" dirty="0">
                <a:solidFill>
                  <a:srgbClr val="000000"/>
                </a:solidFill>
                <a:effectLst/>
                <a:uFillTx/>
                <a:latin typeface="OpenSymbol"/>
              </a:rPr>
              <a:t>आचार्य चरक ने च.चि. 23 में विष चिकित्सा के 24 उपक्रमों का वर्णन किया है। ये उपक्रम विज्ञान के इतने विकास के बाद भी उतने ही महत्वपूर्ण, उपयोगी एवं तर्क संगत सिद्ध होते हैं।</a:t>
            </a:r>
            <a:endParaRPr lang="en-US" sz="1200" b="0" u="none" strike="noStrike" dirty="0">
              <a:solidFill>
                <a:srgbClr val="000000"/>
              </a:solidFill>
              <a:effectLst/>
              <a:uFillTx/>
              <a:latin typeface="OpenSymbol"/>
            </a:endParaRPr>
          </a:p>
          <a:p>
            <a:pPr indent="0">
              <a:lnSpc>
                <a:spcPct val="120000"/>
              </a:lnSpc>
              <a:buNone/>
              <a:tabLst>
                <a:tab pos="0" algn="l"/>
              </a:tabLst>
            </a:pPr>
            <a:endParaRPr lang="en-US" sz="1200" dirty="0">
              <a:solidFill>
                <a:srgbClr val="000000"/>
              </a:solidFill>
              <a:latin typeface="OpenSymbol"/>
            </a:endParaRPr>
          </a:p>
          <a:p>
            <a:pPr indent="0">
              <a:lnSpc>
                <a:spcPct val="120000"/>
              </a:lnSpc>
              <a:buNone/>
              <a:tabLst>
                <a:tab pos="0" algn="l"/>
              </a:tabLst>
            </a:pPr>
            <a:r>
              <a:rPr lang="hi-IN" sz="2000" b="0" u="none" strike="noStrike" dirty="0">
                <a:solidFill>
                  <a:srgbClr val="000000"/>
                </a:solidFill>
                <a:effectLst/>
                <a:uFillTx/>
                <a:latin typeface="OpenSymbol"/>
              </a:rPr>
              <a:t>मन्त्रारिष्टोत्कर्तन निष्पीडन चूषणानि परिषेकाः। </a:t>
            </a:r>
            <a:endParaRPr lang="en-US" sz="2000" b="0" u="none" strike="noStrike" dirty="0">
              <a:solidFill>
                <a:srgbClr val="000000"/>
              </a:solidFill>
              <a:effectLst/>
              <a:uFillTx/>
              <a:latin typeface="OpenSymbol"/>
            </a:endParaRPr>
          </a:p>
          <a:p>
            <a:pPr indent="0">
              <a:lnSpc>
                <a:spcPct val="120000"/>
              </a:lnSpc>
              <a:buNone/>
              <a:tabLst>
                <a:tab pos="0" algn="l"/>
              </a:tabLst>
            </a:pPr>
            <a:r>
              <a:rPr lang="hi-IN" sz="2000" b="0" u="none" strike="noStrike" dirty="0">
                <a:solidFill>
                  <a:srgbClr val="000000"/>
                </a:solidFill>
                <a:effectLst/>
                <a:uFillTx/>
                <a:latin typeface="OpenSymbol"/>
              </a:rPr>
              <a:t>अवगाह रक्तमोक्षण वमन विरेकोपधानानि ।। </a:t>
            </a:r>
            <a:endParaRPr lang="en-US" sz="2000" b="0" u="none" strike="noStrike" dirty="0">
              <a:solidFill>
                <a:srgbClr val="000000"/>
              </a:solidFill>
              <a:effectLst/>
              <a:uFillTx/>
              <a:latin typeface="OpenSymbol"/>
            </a:endParaRPr>
          </a:p>
          <a:p>
            <a:pPr indent="0">
              <a:lnSpc>
                <a:spcPct val="120000"/>
              </a:lnSpc>
              <a:buNone/>
              <a:tabLst>
                <a:tab pos="0" algn="l"/>
              </a:tabLst>
            </a:pPr>
            <a:r>
              <a:rPr lang="hi-IN" sz="2000" b="0" u="none" strike="noStrike" dirty="0">
                <a:solidFill>
                  <a:srgbClr val="000000"/>
                </a:solidFill>
                <a:effectLst/>
                <a:uFillTx/>
                <a:latin typeface="OpenSymbol"/>
              </a:rPr>
              <a:t>हृदयावरणांजननस्य धूमलेहीषधप्रशमनानि। </a:t>
            </a:r>
            <a:endParaRPr lang="en-US" sz="2000" b="0" u="none" strike="noStrike" dirty="0">
              <a:solidFill>
                <a:srgbClr val="000000"/>
              </a:solidFill>
              <a:effectLst/>
              <a:uFillTx/>
              <a:latin typeface="OpenSymbol"/>
            </a:endParaRPr>
          </a:p>
          <a:p>
            <a:pPr indent="0">
              <a:lnSpc>
                <a:spcPct val="120000"/>
              </a:lnSpc>
              <a:buNone/>
              <a:tabLst>
                <a:tab pos="0" algn="l"/>
              </a:tabLst>
            </a:pPr>
            <a:r>
              <a:rPr lang="hi-IN" sz="2000" b="0" u="none" strike="noStrike" dirty="0">
                <a:solidFill>
                  <a:srgbClr val="000000"/>
                </a:solidFill>
                <a:effectLst/>
                <a:uFillTx/>
                <a:latin typeface="OpenSymbol"/>
              </a:rPr>
              <a:t>प्रतिसारणं प्रतिविषं संज्ञासंस्थापनं लेपः ।।</a:t>
            </a:r>
            <a:endParaRPr lang="en-US" sz="2000" b="0" u="none" strike="noStrike" dirty="0">
              <a:solidFill>
                <a:srgbClr val="000000"/>
              </a:solidFill>
              <a:effectLst/>
              <a:uFillTx/>
              <a:latin typeface="OpenSymbol"/>
            </a:endParaRPr>
          </a:p>
          <a:p>
            <a:pPr indent="0">
              <a:lnSpc>
                <a:spcPct val="120000"/>
              </a:lnSpc>
              <a:buNone/>
              <a:tabLst>
                <a:tab pos="0" algn="l"/>
              </a:tabLst>
            </a:pPr>
            <a:r>
              <a:rPr lang="hi-IN" sz="2000" b="0" u="none" strike="noStrike" dirty="0">
                <a:solidFill>
                  <a:srgbClr val="000000"/>
                </a:solidFill>
                <a:effectLst/>
                <a:uFillTx/>
                <a:latin typeface="OpenSymbol"/>
              </a:rPr>
              <a:t>मृत संजीवनमेव च विंशतिरेते चतुर्भिरधिका।(च. चि. 23/35-37)</a:t>
            </a:r>
            <a:endParaRPr lang="en-US" sz="2000" b="0" u="none" strike="noStrike" dirty="0">
              <a:solidFill>
                <a:srgbClr val="000000"/>
              </a:solidFill>
              <a:effectLst/>
              <a:uFillTx/>
              <a:latin typeface="OpenSymbol"/>
            </a:endParaRPr>
          </a:p>
        </p:txBody>
      </p:sp>
      <p:sp>
        <p:nvSpPr>
          <p:cNvPr id="181" name="PlaceHolder 3"/>
          <p:cNvSpPr>
            <a:spLocks noGrp="1"/>
          </p:cNvSpPr>
          <p:nvPr>
            <p:ph type="sldNum" idx="22"/>
          </p:nvPr>
        </p:nvSpPr>
        <p:spPr>
          <a:xfrm>
            <a:off x="8601120" y="4777920"/>
            <a:ext cx="313920" cy="273960"/>
          </a:xfrm>
          <a:prstGeom prst="rect">
            <a:avLst/>
          </a:prstGeom>
          <a:noFill/>
          <a:ln w="0">
            <a:noFill/>
          </a:ln>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15C8143E-B84F-4264-9651-6C5C71014B1C}" type="slidenum">
              <a:rPr lang="fr-FR" sz="800" b="0" u="none" strike="noStrike">
                <a:solidFill>
                  <a:schemeClr val="dk1"/>
                </a:solidFill>
                <a:effectLst/>
                <a:uFillTx/>
                <a:latin typeface="Barlow"/>
                <a:ea typeface="Barlow"/>
              </a:rPr>
              <a:t>3</a:t>
            </a:fld>
            <a:endParaRPr lang="en-US" sz="800" b="0" u="none" strike="noStrike">
              <a:solidFill>
                <a:srgbClr val="000000"/>
              </a:solidFill>
              <a:effectLst/>
              <a:uFillTx/>
              <a:latin typeface="OpenSymbo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Google Shape;314;p30" title="2151002551.jpg"/>
          <p:cNvSpPr/>
          <p:nvPr/>
        </p:nvSpPr>
        <p:spPr>
          <a:xfrm>
            <a:off x="5715720" y="494280"/>
            <a:ext cx="3199320" cy="3999240"/>
          </a:xfrm>
          <a:prstGeom prst="roundRect">
            <a:avLst>
              <a:gd name="adj" fmla="val 16667"/>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effectLst/>
              <a:uFillTx/>
              <a:latin typeface="OpenSymbol"/>
            </a:endParaRPr>
          </a:p>
        </p:txBody>
      </p:sp>
      <p:sp>
        <p:nvSpPr>
          <p:cNvPr id="195" name="PlaceHolder 1"/>
          <p:cNvSpPr>
            <a:spLocks noGrp="1"/>
          </p:cNvSpPr>
          <p:nvPr>
            <p:ph type="title"/>
          </p:nvPr>
        </p:nvSpPr>
        <p:spPr>
          <a:xfrm>
            <a:off x="228600" y="152280"/>
            <a:ext cx="5086080" cy="1923840"/>
          </a:xfrm>
          <a:prstGeom prst="rect">
            <a:avLst/>
          </a:prstGeom>
          <a:noFill/>
          <a:ln w="0">
            <a:noFill/>
          </a:ln>
        </p:spPr>
        <p:txBody>
          <a:bodyPr lIns="91440" tIns="91440" rIns="91440" bIns="91440" anchor="t">
            <a:normAutofit/>
          </a:bodyPr>
          <a:lstStyle/>
          <a:p>
            <a:pPr indent="0">
              <a:lnSpc>
                <a:spcPct val="120000"/>
              </a:lnSpc>
              <a:buNone/>
              <a:tabLst>
                <a:tab pos="0" algn="l"/>
              </a:tabLst>
            </a:pPr>
            <a:r>
              <a:rPr lang="hi-IN" sz="1800" b="1" u="none" strike="noStrike" dirty="0">
                <a:solidFill>
                  <a:schemeClr val="dk1"/>
                </a:solidFill>
                <a:effectLst/>
                <a:uFillTx/>
                <a:latin typeface="Arial"/>
              </a:rPr>
              <a:t>अचार्य चरक द्वारा वर्णित विष चिकित्सा के 24 उपक्रमो को निम्न प्रकार से वर्गीकृत किया जा सकता है-</a:t>
            </a:r>
            <a:endParaRPr lang="fr-FR" sz="1800" b="1" u="none" strike="noStrike" dirty="0">
              <a:solidFill>
                <a:schemeClr val="dk1"/>
              </a:solidFill>
              <a:effectLst/>
              <a:uFillTx/>
              <a:latin typeface="Arial"/>
            </a:endParaRPr>
          </a:p>
        </p:txBody>
      </p:sp>
      <p:sp>
        <p:nvSpPr>
          <p:cNvPr id="196" name="PlaceHolder 2"/>
          <p:cNvSpPr>
            <a:spLocks noGrp="1"/>
          </p:cNvSpPr>
          <p:nvPr>
            <p:ph/>
          </p:nvPr>
        </p:nvSpPr>
        <p:spPr>
          <a:xfrm>
            <a:off x="228600" y="1349829"/>
            <a:ext cx="5086080" cy="3335931"/>
          </a:xfrm>
          <a:prstGeom prst="rect">
            <a:avLst/>
          </a:prstGeom>
          <a:noFill/>
          <a:ln w="0">
            <a:noFill/>
          </a:ln>
        </p:spPr>
        <p:txBody>
          <a:bodyPr lIns="91440" tIns="91440" rIns="91440" bIns="91440" anchor="b">
            <a:normAutofit/>
          </a:bodyPr>
          <a:lstStyle/>
          <a:p>
            <a:pPr indent="0">
              <a:lnSpc>
                <a:spcPct val="120000"/>
              </a:lnSpc>
              <a:buNone/>
              <a:tabLst>
                <a:tab pos="0" algn="l"/>
              </a:tabLst>
            </a:pPr>
            <a:r>
              <a:rPr lang="hi-IN" sz="1600" b="1" u="none" strike="noStrike" dirty="0">
                <a:solidFill>
                  <a:srgbClr val="000000"/>
                </a:solidFill>
                <a:effectLst/>
                <a:uFillTx/>
                <a:latin typeface="Arial"/>
              </a:rPr>
              <a:t>विष प्रवेश एवं संचरण में बाधक उपक्रम-1</a:t>
            </a:r>
            <a:r>
              <a:rPr lang="hi-IN" sz="1600" b="0" u="none" strike="noStrike" dirty="0">
                <a:solidFill>
                  <a:srgbClr val="000000"/>
                </a:solidFill>
                <a:effectLst/>
                <a:uFillTx/>
                <a:latin typeface="Arial"/>
              </a:rPr>
              <a:t>. अरिष्टा बन्धन2. निष्पीडन</a:t>
            </a:r>
            <a:r>
              <a:rPr lang="en-US" sz="1600" b="0" u="none" strike="noStrike" dirty="0">
                <a:solidFill>
                  <a:srgbClr val="000000"/>
                </a:solidFill>
                <a:effectLst/>
                <a:uFillTx/>
                <a:latin typeface="Arial"/>
              </a:rPr>
              <a:t> </a:t>
            </a:r>
            <a:r>
              <a:rPr lang="hi-IN" sz="1600" b="0" u="none" strike="noStrike" dirty="0">
                <a:solidFill>
                  <a:srgbClr val="000000"/>
                </a:solidFill>
                <a:effectLst/>
                <a:uFillTx/>
                <a:latin typeface="Arial"/>
              </a:rPr>
              <a:t>3. उत्कर्तन</a:t>
            </a:r>
            <a:r>
              <a:rPr lang="en-US" sz="1600" b="0" u="none" strike="noStrike" dirty="0">
                <a:solidFill>
                  <a:srgbClr val="000000"/>
                </a:solidFill>
                <a:effectLst/>
                <a:uFillTx/>
                <a:latin typeface="Arial"/>
              </a:rPr>
              <a:t> </a:t>
            </a:r>
            <a:r>
              <a:rPr lang="hi-IN" sz="1600" b="0" u="none" strike="noStrike" dirty="0">
                <a:solidFill>
                  <a:srgbClr val="000000"/>
                </a:solidFill>
                <a:effectLst/>
                <a:uFillTx/>
                <a:latin typeface="Arial"/>
              </a:rPr>
              <a:t>4. चूषण</a:t>
            </a:r>
            <a:r>
              <a:rPr lang="en-US" sz="1600" b="0" u="none" strike="noStrike" dirty="0">
                <a:solidFill>
                  <a:srgbClr val="000000"/>
                </a:solidFill>
                <a:effectLst/>
                <a:uFillTx/>
                <a:latin typeface="Arial"/>
              </a:rPr>
              <a:t> </a:t>
            </a:r>
            <a:r>
              <a:rPr lang="hi-IN" sz="1600" b="0" u="none" strike="noStrike" dirty="0">
                <a:solidFill>
                  <a:srgbClr val="000000"/>
                </a:solidFill>
                <a:effectLst/>
                <a:uFillTx/>
                <a:latin typeface="Arial"/>
              </a:rPr>
              <a:t>5. अग्निकर्म6. परिषेक</a:t>
            </a:r>
            <a:r>
              <a:rPr lang="en-US" sz="1600" b="0" u="none" strike="noStrike" dirty="0">
                <a:solidFill>
                  <a:srgbClr val="000000"/>
                </a:solidFill>
                <a:effectLst/>
                <a:uFillTx/>
                <a:latin typeface="Arial"/>
              </a:rPr>
              <a:t> </a:t>
            </a:r>
            <a:r>
              <a:rPr lang="hi-IN" sz="1600" b="0" u="none" strike="noStrike" dirty="0">
                <a:solidFill>
                  <a:srgbClr val="000000"/>
                </a:solidFill>
                <a:effectLst/>
                <a:uFillTx/>
                <a:latin typeface="Arial"/>
              </a:rPr>
              <a:t>7. अवगाह</a:t>
            </a:r>
            <a:endParaRPr lang="en-US" sz="1600" b="0" u="none" strike="noStrike" dirty="0">
              <a:solidFill>
                <a:srgbClr val="000000"/>
              </a:solidFill>
              <a:effectLst/>
              <a:uFillTx/>
              <a:latin typeface="Arial"/>
            </a:endParaRPr>
          </a:p>
          <a:p>
            <a:pPr indent="0">
              <a:lnSpc>
                <a:spcPct val="120000"/>
              </a:lnSpc>
              <a:buNone/>
              <a:tabLst>
                <a:tab pos="0" algn="l"/>
              </a:tabLst>
            </a:pPr>
            <a:r>
              <a:rPr lang="hi-IN" sz="1600" b="1" u="none" strike="noStrike" dirty="0">
                <a:solidFill>
                  <a:srgbClr val="000000"/>
                </a:solidFill>
                <a:effectLst/>
                <a:uFillTx/>
                <a:latin typeface="Arial"/>
              </a:rPr>
              <a:t>शोधक उपक्रम-8</a:t>
            </a:r>
            <a:r>
              <a:rPr lang="hi-IN" sz="1600" b="0" u="none" strike="noStrike" dirty="0">
                <a:solidFill>
                  <a:srgbClr val="000000"/>
                </a:solidFill>
                <a:effectLst/>
                <a:uFillTx/>
                <a:latin typeface="Arial"/>
              </a:rPr>
              <a:t>. रक्तमोक्षण9. वमन10. विरेचन11. नस्य</a:t>
            </a:r>
            <a:endParaRPr lang="en-US" sz="1600" b="0" u="none" strike="noStrike" dirty="0">
              <a:solidFill>
                <a:srgbClr val="000000"/>
              </a:solidFill>
              <a:effectLst/>
              <a:uFillTx/>
              <a:latin typeface="Arial"/>
            </a:endParaRPr>
          </a:p>
          <a:p>
            <a:pPr indent="0">
              <a:lnSpc>
                <a:spcPct val="120000"/>
              </a:lnSpc>
              <a:buNone/>
              <a:tabLst>
                <a:tab pos="0" algn="l"/>
              </a:tabLst>
            </a:pPr>
            <a:r>
              <a:rPr lang="hi-IN" sz="1600" b="1" u="none" strike="noStrike" dirty="0">
                <a:solidFill>
                  <a:srgbClr val="000000"/>
                </a:solidFill>
                <a:effectLst/>
                <a:uFillTx/>
                <a:latin typeface="Arial"/>
              </a:rPr>
              <a:t>लाक्षणिक उपक्रम-</a:t>
            </a:r>
            <a:r>
              <a:rPr lang="en-US" sz="1600" b="1" u="none" strike="noStrike" dirty="0">
                <a:solidFill>
                  <a:srgbClr val="000000"/>
                </a:solidFill>
                <a:effectLst/>
                <a:uFillTx/>
                <a:latin typeface="Arial"/>
              </a:rPr>
              <a:t> </a:t>
            </a:r>
            <a:r>
              <a:rPr lang="hi-IN" sz="1600" b="0" u="none" strike="noStrike" dirty="0">
                <a:solidFill>
                  <a:srgbClr val="000000"/>
                </a:solidFill>
                <a:effectLst/>
                <a:uFillTx/>
                <a:latin typeface="Arial"/>
              </a:rPr>
              <a:t>12. हृदयावरण13. संज्ञास्थापन14. मृत संजीवन</a:t>
            </a:r>
            <a:endParaRPr lang="en-US" sz="1600" b="0" u="none" strike="noStrike" dirty="0">
              <a:solidFill>
                <a:srgbClr val="000000"/>
              </a:solidFill>
              <a:effectLst/>
              <a:uFillTx/>
              <a:latin typeface="Arial"/>
            </a:endParaRPr>
          </a:p>
          <a:p>
            <a:pPr indent="0">
              <a:lnSpc>
                <a:spcPct val="120000"/>
              </a:lnSpc>
              <a:buNone/>
              <a:tabLst>
                <a:tab pos="0" algn="l"/>
              </a:tabLst>
            </a:pPr>
            <a:r>
              <a:rPr lang="hi-IN" sz="1600" b="1" u="none" strike="noStrike" dirty="0">
                <a:solidFill>
                  <a:srgbClr val="000000"/>
                </a:solidFill>
                <a:effectLst/>
                <a:uFillTx/>
                <a:latin typeface="Arial"/>
              </a:rPr>
              <a:t>प्रतिरोधक उपक्रम -</a:t>
            </a:r>
            <a:r>
              <a:rPr lang="hi-IN" sz="1600" b="0" u="none" strike="noStrike" dirty="0">
                <a:solidFill>
                  <a:srgbClr val="000000"/>
                </a:solidFill>
                <a:effectLst/>
                <a:uFillTx/>
                <a:latin typeface="Arial"/>
              </a:rPr>
              <a:t>15. मन्त्र16. औषध17. प्रतिविष</a:t>
            </a:r>
            <a:endParaRPr lang="en-US" sz="1600" b="0" u="none" strike="noStrike" dirty="0">
              <a:solidFill>
                <a:srgbClr val="000000"/>
              </a:solidFill>
              <a:effectLst/>
              <a:uFillTx/>
              <a:latin typeface="Arial"/>
            </a:endParaRPr>
          </a:p>
          <a:p>
            <a:pPr indent="0">
              <a:lnSpc>
                <a:spcPct val="120000"/>
              </a:lnSpc>
              <a:buNone/>
              <a:tabLst>
                <a:tab pos="0" algn="l"/>
              </a:tabLst>
            </a:pPr>
            <a:r>
              <a:rPr lang="hi-IN" sz="1600" b="1" u="none" strike="noStrike" dirty="0">
                <a:solidFill>
                  <a:srgbClr val="000000"/>
                </a:solidFill>
                <a:effectLst/>
                <a:uFillTx/>
                <a:latin typeface="Arial"/>
              </a:rPr>
              <a:t>शामक उपक्रम-</a:t>
            </a:r>
            <a:r>
              <a:rPr lang="en-US" sz="1600" b="1" u="none" strike="noStrike" dirty="0">
                <a:solidFill>
                  <a:srgbClr val="000000"/>
                </a:solidFill>
                <a:effectLst/>
                <a:uFillTx/>
                <a:latin typeface="Arial"/>
              </a:rPr>
              <a:t> </a:t>
            </a:r>
            <a:r>
              <a:rPr lang="hi-IN" sz="1600" b="0" u="none" strike="noStrike" dirty="0">
                <a:solidFill>
                  <a:srgbClr val="000000"/>
                </a:solidFill>
                <a:effectLst/>
                <a:uFillTx/>
                <a:latin typeface="Arial"/>
              </a:rPr>
              <a:t>18. लेप</a:t>
            </a:r>
            <a:r>
              <a:rPr lang="en-US" sz="1600" b="0" u="none" strike="noStrike" dirty="0">
                <a:solidFill>
                  <a:srgbClr val="000000"/>
                </a:solidFill>
                <a:effectLst/>
                <a:uFillTx/>
                <a:latin typeface="Arial"/>
              </a:rPr>
              <a:t> </a:t>
            </a:r>
            <a:r>
              <a:rPr lang="hi-IN" sz="1600" b="0" u="none" strike="noStrike" dirty="0">
                <a:solidFill>
                  <a:srgbClr val="000000"/>
                </a:solidFill>
                <a:effectLst/>
                <a:uFillTx/>
                <a:latin typeface="Arial"/>
              </a:rPr>
              <a:t>19. प्रतिसारण20. अञ्जन 21. प्रधमन 22. धूम</a:t>
            </a:r>
            <a:r>
              <a:rPr lang="en-US" sz="1600" b="0" u="none" strike="noStrike" dirty="0">
                <a:solidFill>
                  <a:srgbClr val="000000"/>
                </a:solidFill>
                <a:effectLst/>
                <a:uFillTx/>
                <a:latin typeface="Arial"/>
              </a:rPr>
              <a:t> </a:t>
            </a:r>
            <a:r>
              <a:rPr lang="hi-IN" sz="1600" b="0" u="none" strike="noStrike" dirty="0">
                <a:solidFill>
                  <a:srgbClr val="000000"/>
                </a:solidFill>
                <a:effectLst/>
                <a:uFillTx/>
                <a:latin typeface="Arial"/>
              </a:rPr>
              <a:t>23. लेह24. उपधान</a:t>
            </a:r>
            <a:endParaRPr lang="fr-FR" sz="1600" b="0" u="none" strike="noStrike" dirty="0">
              <a:solidFill>
                <a:srgbClr val="000000"/>
              </a:solidFill>
              <a:effectLst/>
              <a:uFillTx/>
              <a:latin typeface="Arial"/>
            </a:endParaRPr>
          </a:p>
        </p:txBody>
      </p:sp>
      <p:sp>
        <p:nvSpPr>
          <p:cNvPr id="197" name="PlaceHolder 3"/>
          <p:cNvSpPr>
            <a:spLocks noGrp="1"/>
          </p:cNvSpPr>
          <p:nvPr>
            <p:ph type="sldNum" idx="23"/>
          </p:nvPr>
        </p:nvSpPr>
        <p:spPr>
          <a:xfrm>
            <a:off x="8601120" y="4777920"/>
            <a:ext cx="313920" cy="273960"/>
          </a:xfrm>
          <a:prstGeom prst="rect">
            <a:avLst/>
          </a:prstGeom>
          <a:noFill/>
          <a:ln w="0">
            <a:noFill/>
          </a:ln>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4C61B430-DCD7-496C-88BF-A017166B4573}" type="slidenum">
              <a:rPr lang="fr-FR" sz="800" b="0" u="none" strike="noStrike">
                <a:solidFill>
                  <a:schemeClr val="dk1"/>
                </a:solidFill>
                <a:effectLst/>
                <a:uFillTx/>
                <a:latin typeface="Barlow"/>
                <a:ea typeface="Barlow"/>
              </a:rPr>
              <a:t>4</a:t>
            </a:fld>
            <a:endParaRPr lang="en-US" sz="800" b="0" u="none" strike="noStrike">
              <a:solidFill>
                <a:srgbClr val="000000"/>
              </a:solidFill>
              <a:effectLst/>
              <a:uFillTx/>
              <a:latin typeface="OpenSymbo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78377" y="304800"/>
            <a:ext cx="8595359" cy="1209360"/>
          </a:xfrm>
          <a:prstGeom prst="rect">
            <a:avLst/>
          </a:prstGeom>
          <a:noFill/>
          <a:ln w="0">
            <a:noFill/>
          </a:ln>
        </p:spPr>
        <p:txBody>
          <a:bodyPr lIns="91440" tIns="91440" rIns="91440" bIns="91440" anchor="b">
            <a:normAutofit/>
          </a:bodyPr>
          <a:lstStyle/>
          <a:p>
            <a:pPr indent="0">
              <a:lnSpc>
                <a:spcPct val="120000"/>
              </a:lnSpc>
              <a:buNone/>
              <a:tabLst>
                <a:tab pos="0" algn="l"/>
              </a:tabLst>
            </a:pPr>
            <a:r>
              <a:rPr lang="en-US" sz="2400" b="1" u="none" strike="noStrike" dirty="0">
                <a:solidFill>
                  <a:srgbClr val="000000"/>
                </a:solidFill>
                <a:effectLst/>
                <a:uFillTx/>
                <a:latin typeface="OpenSymbol"/>
              </a:rPr>
              <a:t>BASIC PRINCIPLE OF POISONING MANAGEMENT (MODERN)</a:t>
            </a:r>
            <a:endParaRPr lang="fr-FR" sz="2400" b="1" u="none" strike="noStrike" dirty="0">
              <a:solidFill>
                <a:schemeClr val="dk1"/>
              </a:solidFill>
              <a:effectLst/>
              <a:uFillTx/>
              <a:latin typeface="Arial"/>
            </a:endParaRPr>
          </a:p>
        </p:txBody>
      </p:sp>
      <p:sp>
        <p:nvSpPr>
          <p:cNvPr id="199" name="PlaceHolder 2"/>
          <p:cNvSpPr>
            <a:spLocks noGrp="1"/>
          </p:cNvSpPr>
          <p:nvPr>
            <p:ph type="subTitle"/>
          </p:nvPr>
        </p:nvSpPr>
        <p:spPr>
          <a:xfrm>
            <a:off x="228600" y="1666800"/>
            <a:ext cx="5390640" cy="28760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800" b="1" u="none" strike="noStrike" dirty="0">
                <a:solidFill>
                  <a:srgbClr val="000000"/>
                </a:solidFill>
                <a:effectLst/>
                <a:uFillTx/>
                <a:latin typeface="OpenSymbol"/>
              </a:rPr>
              <a:t>The steps used in poison management is as follow-</a:t>
            </a:r>
          </a:p>
          <a:p>
            <a:pPr marL="342900" indent="-342900">
              <a:lnSpc>
                <a:spcPct val="120000"/>
              </a:lnSpc>
              <a:buAutoNum type="arabicPeriod"/>
              <a:tabLst>
                <a:tab pos="0" algn="l"/>
              </a:tabLst>
            </a:pPr>
            <a:r>
              <a:rPr lang="en-US" sz="1800" b="0" u="none" strike="noStrike" dirty="0">
                <a:solidFill>
                  <a:srgbClr val="000000"/>
                </a:solidFill>
                <a:effectLst/>
                <a:uFillTx/>
                <a:latin typeface="OpenSymbol"/>
              </a:rPr>
              <a:t>Resuscitation (Supportive Care) as per ABCD - if Required</a:t>
            </a:r>
          </a:p>
          <a:p>
            <a:pPr marL="342900" indent="-342900">
              <a:lnSpc>
                <a:spcPct val="120000"/>
              </a:lnSpc>
              <a:buAutoNum type="arabicPeriod"/>
              <a:tabLst>
                <a:tab pos="0" algn="l"/>
              </a:tabLst>
            </a:pPr>
            <a:r>
              <a:rPr lang="en-US" sz="1800" b="0" u="none" strike="noStrike" dirty="0">
                <a:solidFill>
                  <a:srgbClr val="000000"/>
                </a:solidFill>
                <a:effectLst/>
                <a:uFillTx/>
                <a:latin typeface="OpenSymbol"/>
              </a:rPr>
              <a:t>Removal of Unabsorbed Poison</a:t>
            </a:r>
          </a:p>
          <a:p>
            <a:pPr marL="342900" indent="-342900">
              <a:lnSpc>
                <a:spcPct val="120000"/>
              </a:lnSpc>
              <a:buAutoNum type="arabicPeriod"/>
              <a:tabLst>
                <a:tab pos="0" algn="l"/>
              </a:tabLst>
            </a:pPr>
            <a:r>
              <a:rPr lang="en-US" sz="1800" b="0" u="none" strike="noStrike" dirty="0">
                <a:solidFill>
                  <a:srgbClr val="000000"/>
                </a:solidFill>
                <a:effectLst/>
                <a:uFillTx/>
                <a:latin typeface="OpenSymbol"/>
              </a:rPr>
              <a:t>Use of Antidote</a:t>
            </a:r>
          </a:p>
          <a:p>
            <a:pPr marL="342900" indent="-342900">
              <a:lnSpc>
                <a:spcPct val="120000"/>
              </a:lnSpc>
              <a:buAutoNum type="arabicPeriod"/>
              <a:tabLst>
                <a:tab pos="0" algn="l"/>
              </a:tabLst>
            </a:pPr>
            <a:r>
              <a:rPr lang="en-US" sz="1800" b="0" u="none" strike="noStrike" dirty="0">
                <a:solidFill>
                  <a:srgbClr val="000000"/>
                </a:solidFill>
                <a:effectLst/>
                <a:uFillTx/>
                <a:latin typeface="OpenSymbol"/>
              </a:rPr>
              <a:t>Methods of Elimination of Absorbed Poison from Body</a:t>
            </a:r>
          </a:p>
          <a:p>
            <a:pPr marL="342900" indent="-342900">
              <a:lnSpc>
                <a:spcPct val="120000"/>
              </a:lnSpc>
              <a:buAutoNum type="arabicPeriod"/>
              <a:tabLst>
                <a:tab pos="0" algn="l"/>
              </a:tabLst>
            </a:pPr>
            <a:r>
              <a:rPr lang="en-US" sz="1800" b="0" u="none" strike="noStrike" dirty="0">
                <a:solidFill>
                  <a:srgbClr val="000000"/>
                </a:solidFill>
                <a:effectLst/>
                <a:uFillTx/>
                <a:latin typeface="OpenSymbol"/>
              </a:rPr>
              <a:t>Symptomatic Management</a:t>
            </a:r>
          </a:p>
        </p:txBody>
      </p:sp>
      <p:sp>
        <p:nvSpPr>
          <p:cNvPr id="200" name="PlaceHolder 3"/>
          <p:cNvSpPr>
            <a:spLocks noGrp="1"/>
          </p:cNvSpPr>
          <p:nvPr>
            <p:ph type="sldNum" idx="24"/>
          </p:nvPr>
        </p:nvSpPr>
        <p:spPr>
          <a:xfrm>
            <a:off x="8601120" y="4777920"/>
            <a:ext cx="313920" cy="273960"/>
          </a:xfrm>
          <a:prstGeom prst="rect">
            <a:avLst/>
          </a:prstGeom>
          <a:noFill/>
          <a:ln w="0">
            <a:noFill/>
          </a:ln>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E3AE9995-ADA0-476F-A44C-C3F9E0F9FAC2}" type="slidenum">
              <a:rPr lang="fr-FR" sz="800" b="0" u="none" strike="noStrike">
                <a:solidFill>
                  <a:schemeClr val="dk1"/>
                </a:solidFill>
                <a:effectLst/>
                <a:uFillTx/>
                <a:latin typeface="Barlow"/>
                <a:ea typeface="Barlow"/>
              </a:rPr>
              <a:t>5</a:t>
            </a:fld>
            <a:endParaRPr lang="en-US" sz="800" b="0" u="none" strike="noStrike">
              <a:solidFill>
                <a:srgbClr val="000000"/>
              </a:solidFill>
              <a:effectLst/>
              <a:uFillTx/>
              <a:latin typeface="OpenSymbo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228600" y="-130629"/>
            <a:ext cx="8828314" cy="1567543"/>
          </a:xfrm>
          <a:prstGeom prst="rect">
            <a:avLst/>
          </a:prstGeom>
          <a:noFill/>
          <a:ln w="0">
            <a:noFill/>
          </a:ln>
        </p:spPr>
        <p:txBody>
          <a:bodyPr lIns="91440" tIns="91440" rIns="91440" bIns="91440" anchor="b">
            <a:normAutofit fontScale="90000"/>
          </a:bodyPr>
          <a:lstStyle/>
          <a:p>
            <a:pPr>
              <a:lnSpc>
                <a:spcPct val="120000"/>
              </a:lnSpc>
              <a:tabLst>
                <a:tab pos="0" algn="l"/>
              </a:tabLst>
            </a:pPr>
            <a:br>
              <a:rPr lang="en-US" sz="3100" b="1" u="none" strike="noStrike" dirty="0">
                <a:solidFill>
                  <a:srgbClr val="000000"/>
                </a:solidFill>
                <a:effectLst/>
                <a:uFillTx/>
                <a:latin typeface="OpenSymbol"/>
              </a:rPr>
            </a:br>
            <a:r>
              <a:rPr lang="en-US" sz="3100" b="1" u="none" strike="noStrike" dirty="0">
                <a:solidFill>
                  <a:srgbClr val="000000"/>
                </a:solidFill>
                <a:effectLst/>
                <a:uFillTx/>
                <a:latin typeface="OpenSymbol"/>
              </a:rPr>
              <a:t>Resuscitation (Supportive Care) as per ABCD - if required</a:t>
            </a:r>
            <a:br>
              <a:rPr lang="en-US" sz="4000" b="1" u="none" strike="noStrike" dirty="0">
                <a:solidFill>
                  <a:srgbClr val="000000"/>
                </a:solidFill>
                <a:effectLst/>
                <a:uFillTx/>
                <a:latin typeface="OpenSymbol"/>
              </a:rPr>
            </a:br>
            <a:endParaRPr lang="fr-FR" sz="4000" b="0" u="none" strike="noStrike" dirty="0">
              <a:solidFill>
                <a:schemeClr val="dk1"/>
              </a:solidFill>
              <a:effectLst/>
              <a:uFillTx/>
              <a:latin typeface="Arial"/>
            </a:endParaRPr>
          </a:p>
        </p:txBody>
      </p:sp>
      <p:sp>
        <p:nvSpPr>
          <p:cNvPr id="202" name="PlaceHolder 2"/>
          <p:cNvSpPr>
            <a:spLocks noGrp="1"/>
          </p:cNvSpPr>
          <p:nvPr>
            <p:ph type="subTitle"/>
          </p:nvPr>
        </p:nvSpPr>
        <p:spPr>
          <a:xfrm>
            <a:off x="228600" y="757646"/>
            <a:ext cx="8610600" cy="4020274"/>
          </a:xfrm>
          <a:prstGeom prst="rect">
            <a:avLst/>
          </a:prstGeom>
          <a:noFill/>
          <a:ln w="0">
            <a:noFill/>
          </a:ln>
        </p:spPr>
        <p:txBody>
          <a:bodyPr lIns="91440" tIns="91440" rIns="91440" bIns="91440" anchor="t">
            <a:noAutofit/>
          </a:bodyPr>
          <a:lstStyle/>
          <a:p>
            <a:pPr>
              <a:lnSpc>
                <a:spcPct val="120000"/>
              </a:lnSpc>
              <a:tabLst>
                <a:tab pos="0" algn="l"/>
              </a:tabLst>
            </a:pPr>
            <a:r>
              <a:rPr lang="en-US" sz="2000" b="1" u="none" strike="noStrike" dirty="0">
                <a:solidFill>
                  <a:srgbClr val="000000"/>
                </a:solidFill>
                <a:effectLst/>
                <a:uFillTx/>
                <a:latin typeface="OpenSymbol"/>
              </a:rPr>
              <a:t>A. Airway Management-</a:t>
            </a:r>
          </a:p>
          <a:p>
            <a:pPr>
              <a:lnSpc>
                <a:spcPct val="120000"/>
              </a:lnSpc>
              <a:tabLst>
                <a:tab pos="0" algn="l"/>
              </a:tabLst>
            </a:pPr>
            <a:r>
              <a:rPr lang="en-US" sz="2000" dirty="0">
                <a:solidFill>
                  <a:srgbClr val="000000"/>
                </a:solidFill>
                <a:latin typeface="OpenSymbol"/>
              </a:rPr>
              <a:t>     </a:t>
            </a:r>
            <a:r>
              <a:rPr lang="en-US" sz="2000" b="0" u="none" strike="noStrike" dirty="0">
                <a:solidFill>
                  <a:srgbClr val="000000"/>
                </a:solidFill>
                <a:effectLst/>
                <a:uFillTx/>
                <a:latin typeface="OpenSymbol"/>
              </a:rPr>
              <a:t> </a:t>
            </a:r>
            <a:r>
              <a:rPr lang="en-US" sz="2000" b="1" u="none" strike="noStrike" dirty="0">
                <a:solidFill>
                  <a:srgbClr val="000000"/>
                </a:solidFill>
                <a:effectLst/>
                <a:uFillTx/>
                <a:latin typeface="OpenSymbol"/>
              </a:rPr>
              <a:t>Position of Airway </a:t>
            </a:r>
            <a:r>
              <a:rPr lang="en-US" sz="2000" b="0" u="none" strike="noStrike" dirty="0">
                <a:solidFill>
                  <a:srgbClr val="000000"/>
                </a:solidFill>
                <a:effectLst/>
                <a:uFillTx/>
                <a:latin typeface="OpenSymbol"/>
              </a:rPr>
              <a:t>- Head tilt, Chin lift       </a:t>
            </a:r>
          </a:p>
          <a:p>
            <a:pPr>
              <a:lnSpc>
                <a:spcPct val="120000"/>
              </a:lnSpc>
              <a:tabLst>
                <a:tab pos="0" algn="l"/>
              </a:tabLst>
            </a:pPr>
            <a:r>
              <a:rPr lang="en-US" sz="2000" dirty="0">
                <a:solidFill>
                  <a:srgbClr val="000000"/>
                </a:solidFill>
                <a:latin typeface="OpenSymbol"/>
              </a:rPr>
              <a:t>     </a:t>
            </a:r>
            <a:r>
              <a:rPr lang="en-US" sz="2000" b="1" u="none" strike="noStrike" dirty="0">
                <a:solidFill>
                  <a:srgbClr val="000000"/>
                </a:solidFill>
                <a:effectLst/>
                <a:uFillTx/>
                <a:latin typeface="OpenSymbol"/>
              </a:rPr>
              <a:t>Suction</a:t>
            </a:r>
            <a:r>
              <a:rPr lang="en-US" sz="2000" b="0" u="none" strike="noStrike" dirty="0">
                <a:solidFill>
                  <a:srgbClr val="000000"/>
                </a:solidFill>
                <a:effectLst/>
                <a:uFillTx/>
                <a:latin typeface="OpenSymbol"/>
              </a:rPr>
              <a:t>-if Airway block with salivation or froth Cleaned with a moist cloth or        suction machine</a:t>
            </a:r>
          </a:p>
          <a:p>
            <a:pPr>
              <a:lnSpc>
                <a:spcPct val="120000"/>
              </a:lnSpc>
              <a:tabLst>
                <a:tab pos="0" algn="l"/>
              </a:tabLst>
            </a:pPr>
            <a:r>
              <a:rPr lang="en-US" sz="2000" b="0" u="none" strike="noStrike" dirty="0">
                <a:solidFill>
                  <a:srgbClr val="000000"/>
                </a:solidFill>
                <a:effectLst/>
                <a:uFillTx/>
                <a:latin typeface="OpenSymbol"/>
              </a:rPr>
              <a:t>      </a:t>
            </a:r>
            <a:r>
              <a:rPr lang="en-US" sz="2000" b="1" u="none" strike="noStrike" dirty="0">
                <a:solidFill>
                  <a:srgbClr val="000000"/>
                </a:solidFill>
                <a:effectLst/>
                <a:uFillTx/>
                <a:latin typeface="OpenSymbol"/>
              </a:rPr>
              <a:t>Mouth Gag</a:t>
            </a:r>
          </a:p>
          <a:p>
            <a:pPr>
              <a:lnSpc>
                <a:spcPct val="120000"/>
              </a:lnSpc>
              <a:tabLst>
                <a:tab pos="0" algn="l"/>
              </a:tabLst>
            </a:pPr>
            <a:r>
              <a:rPr lang="en-US" sz="2000" dirty="0">
                <a:solidFill>
                  <a:srgbClr val="000000"/>
                </a:solidFill>
                <a:latin typeface="OpenSymbol"/>
              </a:rPr>
              <a:t>     </a:t>
            </a:r>
            <a:r>
              <a:rPr lang="en-US" sz="2000" b="0" u="none" strike="noStrike" dirty="0">
                <a:solidFill>
                  <a:srgbClr val="000000"/>
                </a:solidFill>
                <a:effectLst/>
                <a:uFillTx/>
                <a:latin typeface="OpenSymbol"/>
              </a:rPr>
              <a:t> </a:t>
            </a:r>
            <a:r>
              <a:rPr lang="en-US" sz="2000" b="1" u="none" strike="noStrike" dirty="0">
                <a:solidFill>
                  <a:srgbClr val="000000"/>
                </a:solidFill>
                <a:effectLst/>
                <a:uFillTx/>
                <a:latin typeface="OpenSymbol"/>
              </a:rPr>
              <a:t>Plastic/Metallic airway</a:t>
            </a:r>
          </a:p>
          <a:p>
            <a:pPr>
              <a:lnSpc>
                <a:spcPct val="120000"/>
              </a:lnSpc>
              <a:tabLst>
                <a:tab pos="0" algn="l"/>
              </a:tabLst>
            </a:pPr>
            <a:r>
              <a:rPr lang="en-US" sz="2000" dirty="0">
                <a:solidFill>
                  <a:srgbClr val="000000"/>
                </a:solidFill>
                <a:latin typeface="OpenSymbol"/>
              </a:rPr>
              <a:t>     </a:t>
            </a:r>
            <a:r>
              <a:rPr lang="en-US" sz="2000" b="0" u="none" strike="noStrike" dirty="0">
                <a:solidFill>
                  <a:srgbClr val="000000"/>
                </a:solidFill>
                <a:effectLst/>
                <a:uFillTx/>
                <a:latin typeface="OpenSymbol"/>
              </a:rPr>
              <a:t> </a:t>
            </a:r>
            <a:r>
              <a:rPr lang="en-US" sz="2000" b="1" u="none" strike="noStrike" dirty="0">
                <a:solidFill>
                  <a:srgbClr val="000000"/>
                </a:solidFill>
                <a:effectLst/>
                <a:uFillTx/>
                <a:latin typeface="OpenSymbol"/>
              </a:rPr>
              <a:t>Endotracheal Tube or Tracheostomy </a:t>
            </a:r>
            <a:r>
              <a:rPr lang="en-US" sz="2000" b="0" u="none" strike="noStrike" dirty="0">
                <a:solidFill>
                  <a:srgbClr val="000000"/>
                </a:solidFill>
                <a:effectLst/>
                <a:uFillTx/>
                <a:latin typeface="OpenSymbol"/>
              </a:rPr>
              <a:t>- SOS</a:t>
            </a:r>
          </a:p>
        </p:txBody>
      </p:sp>
      <p:sp>
        <p:nvSpPr>
          <p:cNvPr id="203" name="PlaceHolder 3"/>
          <p:cNvSpPr>
            <a:spLocks noGrp="1"/>
          </p:cNvSpPr>
          <p:nvPr>
            <p:ph type="sldNum" idx="25"/>
          </p:nvPr>
        </p:nvSpPr>
        <p:spPr>
          <a:xfrm>
            <a:off x="8601120" y="4777920"/>
            <a:ext cx="313920" cy="273960"/>
          </a:xfrm>
          <a:prstGeom prst="rect">
            <a:avLst/>
          </a:prstGeom>
          <a:noFill/>
          <a:ln w="0">
            <a:noFill/>
          </a:ln>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F99BA669-11BD-430D-8637-D873D2323B66}" type="slidenum">
              <a:rPr lang="fr-FR" sz="800" b="0" u="none" strike="noStrike">
                <a:solidFill>
                  <a:schemeClr val="dk1"/>
                </a:solidFill>
                <a:effectLst/>
                <a:uFillTx/>
                <a:latin typeface="Barlow"/>
                <a:ea typeface="Barlow"/>
              </a:rPr>
              <a:t>6</a:t>
            </a:fld>
            <a:endParaRPr lang="en-US" sz="800" b="0" u="none" strike="noStrike">
              <a:solidFill>
                <a:srgbClr val="000000"/>
              </a:solidFill>
              <a:effectLst/>
              <a:uFillTx/>
              <a:latin typeface="OpenSymbol"/>
            </a:endParaRPr>
          </a:p>
        </p:txBody>
      </p:sp>
      <p:sp>
        <p:nvSpPr>
          <p:cNvPr id="3" name="TextBox 2">
            <a:extLst>
              <a:ext uri="{FF2B5EF4-FFF2-40B4-BE49-F238E27FC236}">
                <a16:creationId xmlns:a16="http://schemas.microsoft.com/office/drawing/2014/main" id="{E3A5ECEC-9386-D0EC-F8DE-AD5E409CEF39}"/>
              </a:ext>
            </a:extLst>
          </p:cNvPr>
          <p:cNvSpPr txBox="1"/>
          <p:nvPr/>
        </p:nvSpPr>
        <p:spPr>
          <a:xfrm>
            <a:off x="4114800" y="2050868"/>
            <a:ext cx="914400" cy="914400"/>
          </a:xfrm>
          <a:prstGeom prst="rect">
            <a:avLst/>
          </a:prstGeom>
          <a:noFill/>
        </p:spPr>
        <p:txBody>
          <a:bodyPr wrap="square" rtlCol="0">
            <a:spAutoFit/>
          </a:bodyPr>
          <a:lstStyle/>
          <a:p>
            <a:endParaRPr lang="en-IN" dirty="0"/>
          </a:p>
        </p:txBody>
      </p:sp>
      <p:sp>
        <p:nvSpPr>
          <p:cNvPr id="4" name="TextBox 3">
            <a:extLst>
              <a:ext uri="{FF2B5EF4-FFF2-40B4-BE49-F238E27FC236}">
                <a16:creationId xmlns:a16="http://schemas.microsoft.com/office/drawing/2014/main" id="{3DD66966-D254-771B-6A18-987E4CDE826B}"/>
              </a:ext>
            </a:extLst>
          </p:cNvPr>
          <p:cNvSpPr txBox="1"/>
          <p:nvPr/>
        </p:nvSpPr>
        <p:spPr>
          <a:xfrm>
            <a:off x="8269107" y="1562362"/>
            <a:ext cx="446639" cy="501569"/>
          </a:xfrm>
          <a:prstGeom prst="rect">
            <a:avLst/>
          </a:prstGeom>
          <a:noFill/>
        </p:spPr>
        <p:txBody>
          <a:bodyPr wrap="square" rtlCol="0">
            <a:spAutoFit/>
          </a:bodyPr>
          <a:lstStyle/>
          <a:p>
            <a:endParaRPr lang="en-IN" dirty="0"/>
          </a:p>
        </p:txBody>
      </p:sp>
      <p:pic>
        <p:nvPicPr>
          <p:cNvPr id="1030" name="Picture 6" descr="No photo description available.">
            <a:extLst>
              <a:ext uri="{FF2B5EF4-FFF2-40B4-BE49-F238E27FC236}">
                <a16:creationId xmlns:a16="http://schemas.microsoft.com/office/drawing/2014/main" id="{79256714-B26A-1910-BFC4-A159582D0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5670" y="2965268"/>
            <a:ext cx="2435450" cy="1812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228600" y="419040"/>
            <a:ext cx="5390640" cy="1095120"/>
          </a:xfrm>
          <a:prstGeom prst="rect">
            <a:avLst/>
          </a:prstGeom>
          <a:noFill/>
          <a:ln w="0">
            <a:noFill/>
          </a:ln>
        </p:spPr>
        <p:txBody>
          <a:bodyPr lIns="91440" tIns="91440" rIns="91440" bIns="91440" anchor="b">
            <a:normAutofit fontScale="90000"/>
          </a:bodyPr>
          <a:lstStyle/>
          <a:p>
            <a:pPr indent="0">
              <a:lnSpc>
                <a:spcPct val="120000"/>
              </a:lnSpc>
              <a:buNone/>
              <a:tabLst>
                <a:tab pos="0" algn="l"/>
              </a:tabLst>
            </a:pPr>
            <a:r>
              <a:rPr lang="en-US" sz="4000" b="1" u="none" strike="noStrike" dirty="0">
                <a:solidFill>
                  <a:srgbClr val="000000"/>
                </a:solidFill>
                <a:effectLst/>
                <a:uFillTx/>
                <a:latin typeface="OpenSymbol"/>
              </a:rPr>
              <a:t>B. Breathing Management-</a:t>
            </a:r>
            <a:endParaRPr lang="fr-FR" sz="4000" b="0" u="none" strike="noStrike" dirty="0">
              <a:solidFill>
                <a:schemeClr val="dk1"/>
              </a:solidFill>
              <a:effectLst/>
              <a:uFillTx/>
              <a:latin typeface="Arial"/>
            </a:endParaRPr>
          </a:p>
        </p:txBody>
      </p:sp>
      <p:sp>
        <p:nvSpPr>
          <p:cNvPr id="221" name="PlaceHolder 2"/>
          <p:cNvSpPr>
            <a:spLocks noGrp="1"/>
          </p:cNvSpPr>
          <p:nvPr>
            <p:ph type="subTitle"/>
          </p:nvPr>
        </p:nvSpPr>
        <p:spPr>
          <a:xfrm>
            <a:off x="228600" y="1666800"/>
            <a:ext cx="5390640" cy="28760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2000" b="1" u="none" strike="noStrike" dirty="0">
                <a:solidFill>
                  <a:srgbClr val="000000"/>
                </a:solidFill>
                <a:effectLst/>
                <a:uFillTx/>
                <a:latin typeface="OpenSymbol"/>
              </a:rPr>
              <a:t>(a)In field </a:t>
            </a:r>
            <a:r>
              <a:rPr lang="en-US" sz="2000" u="none" strike="noStrike" dirty="0">
                <a:solidFill>
                  <a:srgbClr val="000000"/>
                </a:solidFill>
                <a:effectLst/>
                <a:uFillTx/>
                <a:latin typeface="OpenSymbol"/>
              </a:rPr>
              <a:t>- Mouth to Mouth Respiration</a:t>
            </a:r>
          </a:p>
          <a:p>
            <a:pPr indent="0">
              <a:lnSpc>
                <a:spcPct val="120000"/>
              </a:lnSpc>
              <a:buNone/>
              <a:tabLst>
                <a:tab pos="0" algn="l"/>
              </a:tabLst>
            </a:pPr>
            <a:r>
              <a:rPr lang="en-US" sz="2000" b="1" u="none" strike="noStrike" dirty="0">
                <a:solidFill>
                  <a:srgbClr val="000000"/>
                </a:solidFill>
                <a:effectLst/>
                <a:uFillTx/>
                <a:latin typeface="OpenSymbol"/>
              </a:rPr>
              <a:t>(b)Hospital</a:t>
            </a:r>
            <a:r>
              <a:rPr lang="en-US" sz="2000" u="none" strike="noStrike" dirty="0">
                <a:solidFill>
                  <a:srgbClr val="000000"/>
                </a:solidFill>
                <a:effectLst/>
                <a:uFillTx/>
                <a:latin typeface="OpenSymbol"/>
              </a:rPr>
              <a:t>-1. Oxygen to maintain 100% O, level</a:t>
            </a:r>
          </a:p>
          <a:p>
            <a:pPr indent="0">
              <a:lnSpc>
                <a:spcPct val="120000"/>
              </a:lnSpc>
              <a:buNone/>
              <a:tabLst>
                <a:tab pos="0" algn="l"/>
              </a:tabLst>
            </a:pPr>
            <a:r>
              <a:rPr lang="en-US" sz="2000" dirty="0">
                <a:solidFill>
                  <a:srgbClr val="000000"/>
                </a:solidFill>
                <a:latin typeface="OpenSymbol"/>
              </a:rPr>
              <a:t>                     </a:t>
            </a:r>
            <a:r>
              <a:rPr lang="en-US" sz="2000" u="none" strike="noStrike" dirty="0">
                <a:solidFill>
                  <a:srgbClr val="000000"/>
                </a:solidFill>
                <a:effectLst/>
                <a:uFillTx/>
                <a:latin typeface="OpenSymbol"/>
              </a:rPr>
              <a:t>2. Manual Ventilation by Ambu Bag</a:t>
            </a:r>
          </a:p>
          <a:p>
            <a:pPr indent="0">
              <a:lnSpc>
                <a:spcPct val="120000"/>
              </a:lnSpc>
              <a:buNone/>
              <a:tabLst>
                <a:tab pos="0" algn="l"/>
              </a:tabLst>
            </a:pPr>
            <a:r>
              <a:rPr lang="en-US" sz="2000" dirty="0">
                <a:solidFill>
                  <a:srgbClr val="000000"/>
                </a:solidFill>
                <a:latin typeface="OpenSymbol"/>
              </a:rPr>
              <a:t>                     </a:t>
            </a:r>
            <a:r>
              <a:rPr lang="en-US" sz="2000" u="none" strike="noStrike" dirty="0">
                <a:solidFill>
                  <a:srgbClr val="000000"/>
                </a:solidFill>
                <a:effectLst/>
                <a:uFillTx/>
                <a:latin typeface="OpenSymbol"/>
              </a:rPr>
              <a:t>3. Mechanical ventilation by Heart-Lung Machine</a:t>
            </a:r>
          </a:p>
        </p:txBody>
      </p:sp>
      <p:sp>
        <p:nvSpPr>
          <p:cNvPr id="222" name="PlaceHolder 3"/>
          <p:cNvSpPr>
            <a:spLocks noGrp="1"/>
          </p:cNvSpPr>
          <p:nvPr>
            <p:ph type="sldNum" idx="27"/>
          </p:nvPr>
        </p:nvSpPr>
        <p:spPr>
          <a:xfrm>
            <a:off x="8601120" y="4777920"/>
            <a:ext cx="313920" cy="273960"/>
          </a:xfrm>
          <a:prstGeom prst="rect">
            <a:avLst/>
          </a:prstGeom>
          <a:noFill/>
          <a:ln w="0">
            <a:noFill/>
          </a:ln>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24182DBC-C4C4-43A9-8B40-5D1BCA8BB700}" type="slidenum">
              <a:rPr lang="fr-FR" sz="800" b="0" u="none" strike="noStrike">
                <a:solidFill>
                  <a:schemeClr val="dk1"/>
                </a:solidFill>
                <a:effectLst/>
                <a:uFillTx/>
                <a:latin typeface="Barlow"/>
                <a:ea typeface="Barlow"/>
              </a:rPr>
              <a:t>7</a:t>
            </a:fld>
            <a:endParaRPr lang="en-US" sz="800" b="0" u="none" strike="noStrike">
              <a:solidFill>
                <a:srgbClr val="000000"/>
              </a:solidFill>
              <a:effectLst/>
              <a:uFillTx/>
              <a:latin typeface="OpenSymbol"/>
            </a:endParaRPr>
          </a:p>
        </p:txBody>
      </p:sp>
      <p:pic>
        <p:nvPicPr>
          <p:cNvPr id="2060" name="Picture 12" descr="RESUSCITATIONS System(Ambu Bag ...">
            <a:extLst>
              <a:ext uri="{FF2B5EF4-FFF2-40B4-BE49-F238E27FC236}">
                <a16:creationId xmlns:a16="http://schemas.microsoft.com/office/drawing/2014/main" id="{4152C596-4506-A165-BF7E-CCCF4B4B9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406" y="1082584"/>
            <a:ext cx="196572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6F3E2A-4EE5-4699-1A76-A71EFCDE02B8}"/>
              </a:ext>
            </a:extLst>
          </p:cNvPr>
          <p:cNvSpPr txBox="1"/>
          <p:nvPr/>
        </p:nvSpPr>
        <p:spPr>
          <a:xfrm>
            <a:off x="6122126" y="3104820"/>
            <a:ext cx="1261884" cy="369332"/>
          </a:xfrm>
          <a:prstGeom prst="rect">
            <a:avLst/>
          </a:prstGeom>
          <a:noFill/>
        </p:spPr>
        <p:txBody>
          <a:bodyPr wrap="none" rtlCol="0">
            <a:spAutoFit/>
          </a:bodyPr>
          <a:lstStyle/>
          <a:p>
            <a:r>
              <a:rPr lang="en-US" dirty="0"/>
              <a:t>Ambu Bag</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2"/>
          <p:cNvSpPr>
            <a:spLocks noGrp="1"/>
          </p:cNvSpPr>
          <p:nvPr>
            <p:ph type="subTitle"/>
          </p:nvPr>
        </p:nvSpPr>
        <p:spPr>
          <a:xfrm>
            <a:off x="252549" y="461554"/>
            <a:ext cx="8212181" cy="4681946"/>
          </a:xfrm>
          <a:prstGeom prst="rect">
            <a:avLst/>
          </a:prstGeom>
          <a:noFill/>
          <a:ln w="0">
            <a:noFill/>
          </a:ln>
        </p:spPr>
        <p:txBody>
          <a:bodyPr lIns="91440" tIns="91440" rIns="91440" bIns="91440" anchor="t">
            <a:noAutofit/>
          </a:bodyPr>
          <a:lstStyle/>
          <a:p>
            <a:pPr indent="0">
              <a:lnSpc>
                <a:spcPct val="120000"/>
              </a:lnSpc>
              <a:buNone/>
              <a:tabLst>
                <a:tab pos="0" algn="l"/>
              </a:tabLst>
            </a:pPr>
            <a:r>
              <a:rPr lang="en-US" sz="1800" b="1" u="none" strike="noStrike" dirty="0">
                <a:solidFill>
                  <a:srgbClr val="000000"/>
                </a:solidFill>
                <a:effectLst/>
                <a:uFillTx/>
                <a:latin typeface="OpenSymbol"/>
              </a:rPr>
              <a:t>C. Circulation Management-</a:t>
            </a:r>
          </a:p>
          <a:p>
            <a:pPr indent="0">
              <a:lnSpc>
                <a:spcPct val="120000"/>
              </a:lnSpc>
              <a:buNone/>
              <a:tabLst>
                <a:tab pos="0" algn="l"/>
              </a:tabLst>
            </a:pPr>
            <a:r>
              <a:rPr lang="en-US" sz="1800" b="0" u="none" strike="noStrike" dirty="0" err="1">
                <a:solidFill>
                  <a:srgbClr val="000000"/>
                </a:solidFill>
                <a:effectLst/>
                <a:uFillTx/>
                <a:latin typeface="OpenSymbol"/>
              </a:rPr>
              <a:t>a.Hypotension</a:t>
            </a:r>
            <a:r>
              <a:rPr lang="en-US" sz="1800" b="0" u="none" strike="noStrike" dirty="0">
                <a:solidFill>
                  <a:srgbClr val="000000"/>
                </a:solidFill>
                <a:effectLst/>
                <a:uFillTx/>
                <a:latin typeface="OpenSymbol"/>
              </a:rPr>
              <a:t>/Dehydration - IV Fluid (</a:t>
            </a:r>
            <a:r>
              <a:rPr lang="en-US" sz="1800" b="0" u="none" strike="noStrike" dirty="0" err="1">
                <a:solidFill>
                  <a:srgbClr val="000000"/>
                </a:solidFill>
                <a:effectLst/>
                <a:uFillTx/>
                <a:latin typeface="OpenSymbol"/>
              </a:rPr>
              <a:t>Riger</a:t>
            </a:r>
            <a:r>
              <a:rPr lang="en-US" sz="1800" b="0" u="none" strike="noStrike" dirty="0">
                <a:solidFill>
                  <a:srgbClr val="000000"/>
                </a:solidFill>
                <a:effectLst/>
                <a:uFillTx/>
                <a:latin typeface="OpenSymbol"/>
              </a:rPr>
              <a:t> Lactate)</a:t>
            </a:r>
          </a:p>
          <a:p>
            <a:pPr indent="0">
              <a:lnSpc>
                <a:spcPct val="120000"/>
              </a:lnSpc>
              <a:buNone/>
              <a:tabLst>
                <a:tab pos="0" algn="l"/>
              </a:tabLst>
            </a:pPr>
            <a:r>
              <a:rPr lang="en-US" sz="1800" b="0" u="none" strike="noStrike" dirty="0">
                <a:solidFill>
                  <a:srgbClr val="000000"/>
                </a:solidFill>
                <a:effectLst/>
                <a:uFillTx/>
                <a:latin typeface="OpenSymbol"/>
              </a:rPr>
              <a:t>b </a:t>
            </a:r>
            <a:r>
              <a:rPr lang="en-US" sz="1800" b="0" u="none" strike="noStrike" dirty="0" err="1">
                <a:solidFill>
                  <a:srgbClr val="000000"/>
                </a:solidFill>
                <a:effectLst/>
                <a:uFillTx/>
                <a:latin typeface="OpenSymbol"/>
              </a:rPr>
              <a:t>Hypovolumic</a:t>
            </a:r>
            <a:r>
              <a:rPr lang="en-US" sz="1800" b="0" u="none" strike="noStrike" dirty="0">
                <a:solidFill>
                  <a:srgbClr val="000000"/>
                </a:solidFill>
                <a:effectLst/>
                <a:uFillTx/>
                <a:latin typeface="OpenSymbol"/>
              </a:rPr>
              <a:t> Shock-Inj. Dopamine Drip with IV Fluid</a:t>
            </a:r>
          </a:p>
          <a:p>
            <a:pPr indent="0">
              <a:lnSpc>
                <a:spcPct val="120000"/>
              </a:lnSpc>
              <a:buNone/>
              <a:tabLst>
                <a:tab pos="0" algn="l"/>
              </a:tabLst>
            </a:pPr>
            <a:r>
              <a:rPr lang="en-US" sz="1800" b="0" u="none" strike="noStrike" dirty="0">
                <a:solidFill>
                  <a:srgbClr val="000000"/>
                </a:solidFill>
                <a:effectLst/>
                <a:uFillTx/>
                <a:latin typeface="OpenSymbol"/>
              </a:rPr>
              <a:t>C Hypertension-Cap. </a:t>
            </a:r>
            <a:r>
              <a:rPr lang="en-US" sz="1800" b="0" u="none" strike="noStrike" dirty="0" err="1">
                <a:solidFill>
                  <a:srgbClr val="000000"/>
                </a:solidFill>
                <a:effectLst/>
                <a:uFillTx/>
                <a:latin typeface="OpenSymbol"/>
              </a:rPr>
              <a:t>Nefidepine</a:t>
            </a:r>
            <a:r>
              <a:rPr lang="en-US" sz="1800" b="0" u="none" strike="noStrike" dirty="0">
                <a:solidFill>
                  <a:srgbClr val="000000"/>
                </a:solidFill>
                <a:effectLst/>
                <a:uFillTx/>
                <a:latin typeface="OpenSymbol"/>
              </a:rPr>
              <a:t> or Inj. Nitroglycerine</a:t>
            </a:r>
          </a:p>
          <a:p>
            <a:pPr indent="0">
              <a:lnSpc>
                <a:spcPct val="120000"/>
              </a:lnSpc>
              <a:buNone/>
              <a:tabLst>
                <a:tab pos="0" algn="l"/>
              </a:tabLst>
            </a:pPr>
            <a:r>
              <a:rPr lang="en-US" sz="1800" b="1" u="none" strike="noStrike" dirty="0">
                <a:solidFill>
                  <a:srgbClr val="000000"/>
                </a:solidFill>
                <a:effectLst/>
                <a:uFillTx/>
                <a:latin typeface="OpenSymbol"/>
              </a:rPr>
              <a:t>D. Drug Management-</a:t>
            </a: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Inj. Atropine for excessive secretion &amp; Bradycardia </a:t>
            </a: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Inj. Verapamil For Atrial Fibrillation </a:t>
            </a: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Inj. Xylocaine-For Ventricular Fibrillation </a:t>
            </a: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Inj. Dopamine for </a:t>
            </a:r>
            <a:r>
              <a:rPr lang="en-US" sz="1800" b="0" u="none" strike="noStrike" dirty="0" err="1">
                <a:solidFill>
                  <a:srgbClr val="000000"/>
                </a:solidFill>
                <a:effectLst/>
                <a:uFillTx/>
                <a:latin typeface="OpenSymbol"/>
              </a:rPr>
              <a:t>Hypovolumic</a:t>
            </a:r>
            <a:r>
              <a:rPr lang="en-US" sz="1800" b="0" u="none" strike="noStrike" dirty="0">
                <a:solidFill>
                  <a:srgbClr val="000000"/>
                </a:solidFill>
                <a:effectLst/>
                <a:uFillTx/>
                <a:latin typeface="OpenSymbol"/>
              </a:rPr>
              <a:t> Shock</a:t>
            </a: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 Inj. Adrenaline Restart the Heart. </a:t>
            </a:r>
            <a:endParaRPr lang="en-US" sz="1800" dirty="0">
              <a:solidFill>
                <a:srgbClr val="000000"/>
              </a:solidFill>
              <a:latin typeface="OpenSymbol"/>
            </a:endParaRP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Inj. Aminophylline - For Bronchospasm </a:t>
            </a: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Inj. Hydrocortisone - For Respiratory Support. </a:t>
            </a:r>
          </a:p>
          <a:p>
            <a:pPr marL="457200" indent="-457200">
              <a:lnSpc>
                <a:spcPct val="120000"/>
              </a:lnSpc>
              <a:buAutoNum type="alphaLcParenBoth"/>
              <a:tabLst>
                <a:tab pos="0" algn="l"/>
              </a:tabLst>
            </a:pPr>
            <a:r>
              <a:rPr lang="en-US" sz="1800" b="0" u="none" strike="noStrike" dirty="0">
                <a:solidFill>
                  <a:srgbClr val="000000"/>
                </a:solidFill>
                <a:effectLst/>
                <a:uFillTx/>
                <a:latin typeface="OpenSymbol"/>
              </a:rPr>
              <a:t>Inj. Sodium bicarbonate - For Metabolic Acidosis.</a:t>
            </a:r>
          </a:p>
        </p:txBody>
      </p:sp>
      <p:sp>
        <p:nvSpPr>
          <p:cNvPr id="225" name="PlaceHolder 3"/>
          <p:cNvSpPr>
            <a:spLocks noGrp="1"/>
          </p:cNvSpPr>
          <p:nvPr>
            <p:ph type="sldNum" idx="28"/>
          </p:nvPr>
        </p:nvSpPr>
        <p:spPr>
          <a:xfrm>
            <a:off x="8601120" y="4777920"/>
            <a:ext cx="313920" cy="273960"/>
          </a:xfrm>
          <a:prstGeom prst="rect">
            <a:avLst/>
          </a:prstGeom>
          <a:noFill/>
          <a:ln w="0">
            <a:noFill/>
          </a:ln>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DEE8FDDF-5CB8-459A-A731-4CE8856CA8DF}" type="slidenum">
              <a:rPr lang="fr-FR" sz="800" b="0" u="none" strike="noStrike">
                <a:solidFill>
                  <a:schemeClr val="dk1"/>
                </a:solidFill>
                <a:effectLst/>
                <a:uFillTx/>
                <a:latin typeface="Barlow"/>
                <a:ea typeface="Barlow"/>
              </a:rPr>
              <a:t>8</a:t>
            </a:fld>
            <a:endParaRPr lang="en-US" sz="800" b="0" u="none" strike="noStrike">
              <a:solidFill>
                <a:srgbClr val="000000"/>
              </a:solidFill>
              <a:effectLst/>
              <a:uFillTx/>
              <a:latin typeface="OpenSymbo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228599" y="152280"/>
            <a:ext cx="8506097" cy="735994"/>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2800" b="0" u="none" strike="noStrike" dirty="0">
                <a:solidFill>
                  <a:srgbClr val="000000"/>
                </a:solidFill>
                <a:effectLst/>
                <a:uFillTx/>
                <a:latin typeface="Arial"/>
              </a:rPr>
              <a:t>2. Removal of Unabsorbed Poison</a:t>
            </a:r>
            <a:endParaRPr lang="fr-FR" sz="2600" b="0" u="none" strike="noStrike" dirty="0">
              <a:solidFill>
                <a:schemeClr val="dk1"/>
              </a:solidFill>
              <a:effectLst/>
              <a:uFillTx/>
              <a:latin typeface="Arial"/>
            </a:endParaRPr>
          </a:p>
        </p:txBody>
      </p:sp>
      <p:sp>
        <p:nvSpPr>
          <p:cNvPr id="228" name="PlaceHolder 2"/>
          <p:cNvSpPr>
            <a:spLocks noGrp="1"/>
          </p:cNvSpPr>
          <p:nvPr>
            <p:ph/>
          </p:nvPr>
        </p:nvSpPr>
        <p:spPr>
          <a:xfrm>
            <a:off x="409303" y="888274"/>
            <a:ext cx="8325393" cy="3797486"/>
          </a:xfrm>
          <a:prstGeom prst="rect">
            <a:avLst/>
          </a:prstGeom>
          <a:noFill/>
          <a:ln w="0">
            <a:noFill/>
          </a:ln>
        </p:spPr>
        <p:txBody>
          <a:bodyPr lIns="91440" tIns="91440" rIns="91440" bIns="91440" anchor="b">
            <a:normAutofit fontScale="85000" lnSpcReduction="20000"/>
          </a:bodyPr>
          <a:lstStyle/>
          <a:p>
            <a:pPr marL="342900" indent="-342900">
              <a:lnSpc>
                <a:spcPct val="120000"/>
              </a:lnSpc>
              <a:buAutoNum type="arabicPeriod"/>
              <a:tabLst>
                <a:tab pos="0" algn="l"/>
              </a:tabLst>
            </a:pPr>
            <a:r>
              <a:rPr lang="en-US" sz="2600" b="1" u="none" strike="noStrike" dirty="0">
                <a:solidFill>
                  <a:srgbClr val="000000"/>
                </a:solidFill>
                <a:effectLst/>
                <a:uFillTx/>
                <a:latin typeface="Arial"/>
              </a:rPr>
              <a:t>Inhaled Poison:-</a:t>
            </a:r>
          </a:p>
          <a:p>
            <a:pPr marL="342900" indent="-342900">
              <a:lnSpc>
                <a:spcPct val="120000"/>
              </a:lnSpc>
              <a:buAutoNum type="alphaLcParenBoth"/>
              <a:tabLst>
                <a:tab pos="0" algn="l"/>
              </a:tabLst>
            </a:pPr>
            <a:r>
              <a:rPr lang="en-US" sz="2600" b="0" u="none" strike="noStrike" dirty="0">
                <a:solidFill>
                  <a:srgbClr val="000000"/>
                </a:solidFill>
                <a:effectLst/>
                <a:uFillTx/>
                <a:latin typeface="Arial"/>
              </a:rPr>
              <a:t>Remove the patient from exposure site</a:t>
            </a:r>
          </a:p>
          <a:p>
            <a:pPr marL="342900" indent="-342900">
              <a:lnSpc>
                <a:spcPct val="120000"/>
              </a:lnSpc>
              <a:buAutoNum type="alphaLcParenBoth"/>
              <a:tabLst>
                <a:tab pos="0" algn="l"/>
              </a:tabLst>
            </a:pPr>
            <a:r>
              <a:rPr lang="en-US" sz="2600" b="0" u="none" strike="noStrike" dirty="0">
                <a:solidFill>
                  <a:srgbClr val="000000"/>
                </a:solidFill>
                <a:effectLst/>
                <a:uFillTx/>
                <a:latin typeface="Arial"/>
              </a:rPr>
              <a:t>Ensure clear airway</a:t>
            </a:r>
          </a:p>
          <a:p>
            <a:pPr marL="342900" indent="-342900">
              <a:lnSpc>
                <a:spcPct val="120000"/>
              </a:lnSpc>
              <a:buAutoNum type="alphaLcParenBoth"/>
              <a:tabLst>
                <a:tab pos="0" algn="l"/>
              </a:tabLst>
            </a:pPr>
            <a:r>
              <a:rPr lang="en-US" sz="2600" b="0" u="none" strike="noStrike" dirty="0">
                <a:solidFill>
                  <a:srgbClr val="000000"/>
                </a:solidFill>
                <a:effectLst/>
                <a:uFillTx/>
                <a:latin typeface="Arial"/>
              </a:rPr>
              <a:t>Artificial respiration and oxygenation.</a:t>
            </a:r>
          </a:p>
          <a:p>
            <a:pPr>
              <a:lnSpc>
                <a:spcPct val="120000"/>
              </a:lnSpc>
              <a:tabLst>
                <a:tab pos="0" algn="l"/>
              </a:tabLst>
            </a:pPr>
            <a:r>
              <a:rPr lang="en-US" sz="2600" b="1" u="none" strike="noStrike" dirty="0">
                <a:solidFill>
                  <a:srgbClr val="000000"/>
                </a:solidFill>
                <a:effectLst/>
                <a:uFillTx/>
                <a:latin typeface="Arial"/>
              </a:rPr>
              <a:t>2. Injected Poisons:-</a:t>
            </a:r>
          </a:p>
          <a:p>
            <a:pPr>
              <a:lnSpc>
                <a:spcPct val="120000"/>
              </a:lnSpc>
              <a:tabLst>
                <a:tab pos="0" algn="l"/>
              </a:tabLst>
            </a:pPr>
            <a:r>
              <a:rPr lang="en-US" sz="2600" b="0" u="none" strike="noStrike" dirty="0">
                <a:solidFill>
                  <a:srgbClr val="000000"/>
                </a:solidFill>
                <a:effectLst/>
                <a:uFillTx/>
                <a:latin typeface="Arial"/>
              </a:rPr>
              <a:t>                                  (a) Use of </a:t>
            </a:r>
            <a:r>
              <a:rPr lang="en-US" sz="2600" b="0" u="none" strike="noStrike" dirty="0" err="1">
                <a:solidFill>
                  <a:srgbClr val="000000"/>
                </a:solidFill>
                <a:effectLst/>
                <a:uFillTx/>
                <a:latin typeface="Arial"/>
              </a:rPr>
              <a:t>tourniquette</a:t>
            </a:r>
            <a:endParaRPr lang="en-US" sz="2600" b="0" u="none" strike="noStrike" dirty="0">
              <a:solidFill>
                <a:srgbClr val="000000"/>
              </a:solidFill>
              <a:effectLst/>
              <a:uFillTx/>
              <a:latin typeface="Arial"/>
            </a:endParaRPr>
          </a:p>
          <a:p>
            <a:pPr>
              <a:lnSpc>
                <a:spcPct val="120000"/>
              </a:lnSpc>
              <a:tabLst>
                <a:tab pos="0" algn="l"/>
              </a:tabLst>
            </a:pPr>
            <a:r>
              <a:rPr lang="en-US" sz="2600" b="0" u="none" strike="noStrike" dirty="0">
                <a:solidFill>
                  <a:srgbClr val="000000"/>
                </a:solidFill>
                <a:effectLst/>
                <a:uFillTx/>
                <a:latin typeface="Arial"/>
              </a:rPr>
              <a:t>                                  (b) Incision and suction. </a:t>
            </a:r>
          </a:p>
          <a:p>
            <a:pPr>
              <a:lnSpc>
                <a:spcPct val="120000"/>
              </a:lnSpc>
              <a:tabLst>
                <a:tab pos="0" algn="l"/>
              </a:tabLst>
            </a:pPr>
            <a:r>
              <a:rPr lang="en-US" sz="2600" b="0" u="none" strike="noStrike" dirty="0">
                <a:solidFill>
                  <a:srgbClr val="000000"/>
                </a:solidFill>
                <a:effectLst/>
                <a:uFillTx/>
                <a:latin typeface="Arial"/>
              </a:rPr>
              <a:t>                                  (c) Ice packs may be applied</a:t>
            </a:r>
          </a:p>
          <a:p>
            <a:pPr>
              <a:lnSpc>
                <a:spcPct val="120000"/>
              </a:lnSpc>
              <a:tabLst>
                <a:tab pos="0" algn="l"/>
              </a:tabLst>
            </a:pPr>
            <a:r>
              <a:rPr lang="en-US" sz="2600" b="0" u="none" strike="noStrike" dirty="0">
                <a:solidFill>
                  <a:srgbClr val="000000"/>
                </a:solidFill>
                <a:effectLst/>
                <a:uFillTx/>
                <a:latin typeface="Arial"/>
              </a:rPr>
              <a:t>3. </a:t>
            </a:r>
            <a:r>
              <a:rPr lang="en-US" sz="2600" b="1" u="none" strike="noStrike" dirty="0">
                <a:solidFill>
                  <a:srgbClr val="000000"/>
                </a:solidFill>
                <a:effectLst/>
                <a:uFillTx/>
                <a:latin typeface="Arial"/>
              </a:rPr>
              <a:t>Contact poisoning through skin, wounds and natural orifices:-</a:t>
            </a:r>
            <a:r>
              <a:rPr lang="en-US" sz="2600" b="0" u="none" strike="noStrike" dirty="0">
                <a:solidFill>
                  <a:srgbClr val="000000"/>
                </a:solidFill>
                <a:effectLst/>
                <a:uFillTx/>
                <a:latin typeface="Arial"/>
              </a:rPr>
              <a:t> Wash the area with water or soap and water.</a:t>
            </a:r>
          </a:p>
        </p:txBody>
      </p:sp>
      <p:sp>
        <p:nvSpPr>
          <p:cNvPr id="229" name="PlaceHolder 3"/>
          <p:cNvSpPr>
            <a:spLocks noGrp="1"/>
          </p:cNvSpPr>
          <p:nvPr>
            <p:ph type="sldNum" idx="29"/>
          </p:nvPr>
        </p:nvSpPr>
        <p:spPr>
          <a:xfrm>
            <a:off x="8601120" y="4777920"/>
            <a:ext cx="313920" cy="273960"/>
          </a:xfrm>
          <a:prstGeom prst="rect">
            <a:avLst/>
          </a:prstGeom>
          <a:noFill/>
          <a:ln w="0">
            <a:noFill/>
          </a:ln>
        </p:spPr>
        <p:txBody>
          <a:bodyPr lIns="91440" tIns="75960" rIns="91440" bIns="75960" anchor="ctr">
            <a:spAutoFit/>
          </a:bodyPr>
          <a:lstStyle>
            <a:lvl1pPr indent="0" algn="ctr" defTabSz="914400">
              <a:lnSpc>
                <a:spcPct val="100000"/>
              </a:lnSpc>
              <a:buNone/>
              <a:tabLst>
                <a:tab pos="0" algn="l"/>
              </a:tabLst>
              <a:defRPr lang="fr-FR" sz="800" b="0" u="none" strike="noStrike">
                <a:solidFill>
                  <a:schemeClr val="dk1"/>
                </a:solidFill>
                <a:effectLst/>
                <a:uFillTx/>
                <a:latin typeface="Barlow"/>
                <a:ea typeface="Barlow"/>
              </a:defRPr>
            </a:lvl1pPr>
          </a:lstStyle>
          <a:p>
            <a:pPr indent="0" algn="ctr" defTabSz="914400">
              <a:lnSpc>
                <a:spcPct val="100000"/>
              </a:lnSpc>
              <a:buNone/>
              <a:tabLst>
                <a:tab pos="0" algn="l"/>
              </a:tabLst>
            </a:pPr>
            <a:fld id="{3F8DE662-550B-43DE-8816-6EC6CBB1739A}" type="slidenum">
              <a:rPr lang="fr-FR" sz="800" b="0" u="none" strike="noStrike">
                <a:solidFill>
                  <a:schemeClr val="dk1"/>
                </a:solidFill>
                <a:effectLst/>
                <a:uFillTx/>
                <a:latin typeface="Barlow"/>
                <a:ea typeface="Barlow"/>
              </a:rPr>
              <a:t>9</a:t>
            </a:fld>
            <a:endParaRPr lang="en-US" sz="800" b="0" u="none" strike="noStrike">
              <a:solidFill>
                <a:srgbClr val="000000"/>
              </a:solidFill>
              <a:effectLst/>
              <a:uFillTx/>
              <a:latin typeface="OpenSymbol"/>
            </a:endParaRPr>
          </a:p>
        </p:txBody>
      </p:sp>
    </p:spTree>
  </p:cSld>
  <p:clrMapOvr>
    <a:masterClrMapping/>
  </p:clrMapOvr>
</p:sld>
</file>

<file path=ppt/theme/theme1.xml><?xml version="1.0" encoding="utf-8"?>
<a:theme xmlns:a="http://schemas.openxmlformats.org/drawingml/2006/main" name="Asian Pop Culture by Slidesgo">
  <a:themeElements>
    <a:clrScheme name="Simple Light">
      <a:dk1>
        <a:srgbClr val="532D22"/>
      </a:dk1>
      <a:lt1>
        <a:srgbClr val="EBE4DA"/>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532D2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1328</Words>
  <Application>Microsoft Office PowerPoint</Application>
  <PresentationFormat>On-screen Show (16:9)</PresentationFormat>
  <Paragraphs>182</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Alex Brush</vt:lpstr>
      <vt:lpstr>Arial</vt:lpstr>
      <vt:lpstr>Barlow</vt:lpstr>
      <vt:lpstr>Calibri</vt:lpstr>
      <vt:lpstr>OpenSymbol</vt:lpstr>
      <vt:lpstr>Symbol</vt:lpstr>
      <vt:lpstr>Wingdings</vt:lpstr>
      <vt:lpstr>Asian Pop Culture by Slidesgo</vt:lpstr>
      <vt:lpstr>Slidesgo Final Pages</vt:lpstr>
      <vt:lpstr>विष चिकित्सा</vt:lpstr>
      <vt:lpstr>Visha chikitsha upkrama </vt:lpstr>
      <vt:lpstr>Introduction</vt:lpstr>
      <vt:lpstr>अचार्य चरक द्वारा वर्णित विष चिकित्सा के 24 उपक्रमो को निम्न प्रकार से वर्गीकृत किया जा सकता है-</vt:lpstr>
      <vt:lpstr>BASIC PRINCIPLE OF POISONING MANAGEMENT (MODERN)</vt:lpstr>
      <vt:lpstr> Resuscitation (Supportive Care) as per ABCD - if required </vt:lpstr>
      <vt:lpstr>B. Breathing Management-</vt:lpstr>
      <vt:lpstr>PowerPoint Presentation</vt:lpstr>
      <vt:lpstr>2. Removal of Unabsorbed Poison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विष चिकित्सा</dc:title>
  <dc:creator>user</dc:creator>
  <cp:lastModifiedBy>hp laptop</cp:lastModifiedBy>
  <cp:revision>4</cp:revision>
  <dcterms:modified xsi:type="dcterms:W3CDTF">2025-09-06T07:24:30Z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2025-09-03T17:08:08Z</dcterms:created>
  <dc:creator>Unknown Creator</dc:creator>
  <dc:description/>
  <dc:language>en-US</dc:language>
  <cp:lastModifiedBy>Unknown Creator</cp:lastModifiedBy>
  <dcterms:modified xsi:type="dcterms:W3CDTF">2025-09-03T17:08:08Z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