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5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3" r:id="rId8"/>
    <p:sldId id="261" r:id="rId9"/>
    <p:sldId id="266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E0F82-0FF8-4578-9F5C-72CA470890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34D719-E34F-4487-900C-E93CB3E7AA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66AF55-AA9B-4C42-B90A-1A9323C90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E7F1A-AA2D-4C34-B4E5-6AE338F55571}" type="datetimeFigureOut">
              <a:rPr lang="en-IN" smtClean="0"/>
              <a:t>06-01-2022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A6E831-8412-4246-9C0E-60900FBAE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57152D-77CD-4524-9C19-34C56F920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CC03F-52C9-4BC0-8F34-D325C36E4F1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46234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20E93-C3A8-46C3-BDBF-D4B983B76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0AE93D-D0A4-49E7-8BFF-3AD9DD394C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6E7DC8-528C-45B0-B712-06FC9CCAB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E7F1A-AA2D-4C34-B4E5-6AE338F55571}" type="datetimeFigureOut">
              <a:rPr lang="en-IN" smtClean="0"/>
              <a:t>06-01-2022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0CF55A-EE45-44D5-922E-D538FADAB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D2F17D-C7D1-46E5-A30B-9D4B12C83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CC03F-52C9-4BC0-8F34-D325C36E4F1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11647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57813B-252B-4F2E-B6F7-715623ED02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98D345-5516-4911-943C-D0B684B282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CF5FCE-6F66-4550-9553-C9700606C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E7F1A-AA2D-4C34-B4E5-6AE338F55571}" type="datetimeFigureOut">
              <a:rPr lang="en-IN" smtClean="0"/>
              <a:t>06-01-2022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5C650D-7DCE-4540-9896-6F92E2C8A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46D145-6901-46D5-98C4-6BBCC13E3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CC03F-52C9-4BC0-8F34-D325C36E4F1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15471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EC173-4357-4AF0-AB60-10791459D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0B37CE-3F55-4388-BE92-EECDEE2FC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0CFA88-22D4-4365-B03A-777A98396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E7F1A-AA2D-4C34-B4E5-6AE338F55571}" type="datetimeFigureOut">
              <a:rPr lang="en-IN" smtClean="0"/>
              <a:t>06-01-2022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B150F1-D8A3-4230-BD40-4D8CBD1A9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A289D-2F0D-4C88-A97B-C8152BB14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CC03F-52C9-4BC0-8F34-D325C36E4F1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16461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A65A1-D775-4A78-A7DD-57BE5E693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7829EF-6C2A-4936-B6D8-DF7E12E12B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935BEC-C35A-476B-AF3A-635E2C4AB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E7F1A-AA2D-4C34-B4E5-6AE338F55571}" type="datetimeFigureOut">
              <a:rPr lang="en-IN" smtClean="0"/>
              <a:t>06-01-2022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4F672F-653B-42CD-8614-A99E9A0D6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CCCF8A-C0F4-40FA-9837-B41224368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CC03F-52C9-4BC0-8F34-D325C36E4F1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53723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4104C-0DDF-4521-9691-66641EAD3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023015-0291-44AA-8A9A-BEE0C35832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4F3384-B503-4803-9C02-4FF2DFCAE8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D948F2-4A2A-401E-AB5F-68EA4B310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E7F1A-AA2D-4C34-B4E5-6AE338F55571}" type="datetimeFigureOut">
              <a:rPr lang="en-IN" smtClean="0"/>
              <a:t>06-01-2022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AB526A-74A7-4E8E-A0C1-9EEE1A6F4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5BC000-0FD6-4A95-8AA3-754420CF7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CC03F-52C9-4BC0-8F34-D325C36E4F1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56079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1CA2E-483B-4246-BD98-F807542E3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4BC39A-7424-4026-B330-0EA069EA05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6AED9A-6FC3-4AFF-9654-FD9B297073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F4FBD6-C7EA-4FAE-BDA5-9F3925BC91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E24DE4-8F20-44F1-B1DD-A84B96B470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94E522-1087-4E95-924F-33F7C9A8C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E7F1A-AA2D-4C34-B4E5-6AE338F55571}" type="datetimeFigureOut">
              <a:rPr lang="en-IN" smtClean="0"/>
              <a:t>06-01-2022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3D05C6-6B7F-47D7-AEBE-261579AC7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BF1ADF3-36EC-4785-A665-F0CE86938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CC03F-52C9-4BC0-8F34-D325C36E4F1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38993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6C8DE-FCBA-4E9E-AA28-AA1C83DDF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034BE9-236C-4BB8-A8BB-94D75B8C6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E7F1A-AA2D-4C34-B4E5-6AE338F55571}" type="datetimeFigureOut">
              <a:rPr lang="en-IN" smtClean="0"/>
              <a:t>06-01-2022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291171-068D-4326-ABE7-362A1DB88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6A70EF-93EF-4EEA-B85F-E1B00CE14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CC03F-52C9-4BC0-8F34-D325C36E4F1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24801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2D3CCA-A6D3-4FDE-A7BD-07F0688E0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E7F1A-AA2D-4C34-B4E5-6AE338F55571}" type="datetimeFigureOut">
              <a:rPr lang="en-IN" smtClean="0"/>
              <a:t>06-01-2022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3D2304-4A83-4336-8DDD-2E2FE684A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B16AB4-8234-40DE-84BF-19F91F3AD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CC03F-52C9-4BC0-8F34-D325C36E4F1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70733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7F22E-5E02-47F1-8C17-475FF430E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8B4EC-7AC3-446A-A1E1-D43E7B00A1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2E572E-6553-44CF-9B23-13F1749D3E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83E76A-E86C-4C31-8791-2D72AB221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E7F1A-AA2D-4C34-B4E5-6AE338F55571}" type="datetimeFigureOut">
              <a:rPr lang="en-IN" smtClean="0"/>
              <a:t>06-01-2022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6B350A-3142-437A-BAAC-7620FB8B4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8091B1-988E-403B-B7C5-770206BDA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CC03F-52C9-4BC0-8F34-D325C36E4F1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12807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6504B-97B5-4B0C-8E18-CBF355AF2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FC8D723-5A4A-4F07-86E9-B69144FF64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39DFBD-0A95-4491-913F-1CA0F1A38C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78B118-C1B2-4CD9-8EE6-B01E135C5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E7F1A-AA2D-4C34-B4E5-6AE338F55571}" type="datetimeFigureOut">
              <a:rPr lang="en-IN" smtClean="0"/>
              <a:t>06-01-2022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3CA99D-13E4-4D5E-9413-BBFB8D5F9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23AC27-D43D-4207-BE3D-3652F15C0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CC03F-52C9-4BC0-8F34-D325C36E4F1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02240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01CBD8-6350-43F1-B3D2-A32301836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5760EC-B65C-4A48-B0ED-5F33E6DA76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A30EDC-B8F1-4047-9D83-C8201766EE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E7F1A-AA2D-4C34-B4E5-6AE338F55571}" type="datetimeFigureOut">
              <a:rPr lang="en-IN" smtClean="0"/>
              <a:t>06-01-2022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583CA2-24D2-4322-88DB-566A39D430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B3F922-CA37-4E49-8866-6B6E019BF3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BCC03F-52C9-4BC0-8F34-D325C36E4F1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72734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C988E-9756-40A0-9220-2C930B0A77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VAYO BHEDA 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93AB68-3BA9-4EE1-AE6B-3636A236FB1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Dr.Anupriya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BAMS, MD (Ay)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12590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BE5FE42-E3A3-476D-A3B6-1FA817FE22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7016251"/>
              </p:ext>
            </p:extLst>
          </p:nvPr>
        </p:nvGraphicFramePr>
        <p:xfrm>
          <a:off x="838200" y="765110"/>
          <a:ext cx="10515600" cy="55983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2443806726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974620156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671089631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4148660054"/>
                    </a:ext>
                  </a:extLst>
                </a:gridCol>
              </a:tblGrid>
              <a:tr h="559837">
                <a:tc>
                  <a:txBody>
                    <a:bodyPr/>
                    <a:lstStyle/>
                    <a:p>
                      <a:r>
                        <a:rPr lang="en-US" dirty="0"/>
                        <a:t>CLASSIFICATION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AMARAKOSHA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SHABDAKALPA DRUMA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PARASHARA SMRITHI 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9853597"/>
                  </a:ext>
                </a:extLst>
              </a:tr>
              <a:tr h="559837">
                <a:tc>
                  <a:txBody>
                    <a:bodyPr/>
                    <a:lstStyle/>
                    <a:p>
                      <a:r>
                        <a:rPr lang="en-US" dirty="0"/>
                        <a:t>BAALYA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TILL 5 YEARS OF LIFE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2656654"/>
                  </a:ext>
                </a:extLst>
              </a:tr>
              <a:tr h="559837">
                <a:tc>
                  <a:txBody>
                    <a:bodyPr/>
                    <a:lstStyle/>
                    <a:p>
                      <a:r>
                        <a:rPr lang="en-US" dirty="0"/>
                        <a:t>KAUMARA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TILL 5 YEARS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5306753"/>
                  </a:ext>
                </a:extLst>
              </a:tr>
              <a:tr h="559837">
                <a:tc>
                  <a:txBody>
                    <a:bodyPr/>
                    <a:lstStyle/>
                    <a:p>
                      <a:r>
                        <a:rPr lang="en-US" dirty="0"/>
                        <a:t>GAURI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 YEARS 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1177864"/>
                  </a:ext>
                </a:extLst>
              </a:tr>
              <a:tr h="559837">
                <a:tc>
                  <a:txBody>
                    <a:bodyPr/>
                    <a:lstStyle/>
                    <a:p>
                      <a:r>
                        <a:rPr lang="en-US" dirty="0"/>
                        <a:t>ROHINI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 YEARS 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5824342"/>
                  </a:ext>
                </a:extLst>
              </a:tr>
              <a:tr h="559837">
                <a:tc>
                  <a:txBody>
                    <a:bodyPr/>
                    <a:lstStyle/>
                    <a:p>
                      <a:r>
                        <a:rPr lang="en-US" dirty="0"/>
                        <a:t>KANYA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 YEARS 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1477269"/>
                  </a:ext>
                </a:extLst>
              </a:tr>
              <a:tr h="559837">
                <a:tc>
                  <a:txBody>
                    <a:bodyPr/>
                    <a:lstStyle/>
                    <a:p>
                      <a:r>
                        <a:rPr lang="en-US" dirty="0"/>
                        <a:t>RAJASWALA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&gt;10 YESRS 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0843386"/>
                  </a:ext>
                </a:extLst>
              </a:tr>
              <a:tr h="559837">
                <a:tc>
                  <a:txBody>
                    <a:bodyPr/>
                    <a:lstStyle/>
                    <a:p>
                      <a:r>
                        <a:rPr lang="en-US" dirty="0"/>
                        <a:t>PAUGANDA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5-9 YERAS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5-10 YEARS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4904418"/>
                  </a:ext>
                </a:extLst>
              </a:tr>
              <a:tr h="559837">
                <a:tc>
                  <a:txBody>
                    <a:bodyPr/>
                    <a:lstStyle/>
                    <a:p>
                      <a:r>
                        <a:rPr lang="en-US" dirty="0"/>
                        <a:t>KAISHORA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9-16 YEARS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10-15 YEARS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8090409"/>
                  </a:ext>
                </a:extLst>
              </a:tr>
              <a:tr h="559837">
                <a:tc>
                  <a:txBody>
                    <a:bodyPr/>
                    <a:lstStyle/>
                    <a:p>
                      <a:r>
                        <a:rPr lang="en-US" dirty="0"/>
                        <a:t>YOUVANA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&gt;16 YEARS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&gt;15 YEARS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95492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03943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9547611-D991-4818-A426-BAB3807BC96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3881100"/>
              </p:ext>
            </p:extLst>
          </p:nvPr>
        </p:nvGraphicFramePr>
        <p:xfrm>
          <a:off x="838200" y="662472"/>
          <a:ext cx="10515600" cy="57943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989498728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991750142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065934604"/>
                    </a:ext>
                  </a:extLst>
                </a:gridCol>
              </a:tblGrid>
              <a:tr h="579431">
                <a:tc>
                  <a:txBody>
                    <a:bodyPr/>
                    <a:lstStyle/>
                    <a:p>
                      <a:r>
                        <a:rPr lang="en-US" dirty="0"/>
                        <a:t>INFANTILE</a:t>
                      </a:r>
                      <a:endParaRPr lang="en-IN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  <a:r>
                        <a:rPr lang="en-US" baseline="30000" dirty="0"/>
                        <a:t>TH</a:t>
                      </a:r>
                      <a:r>
                        <a:rPr lang="en-US" dirty="0"/>
                        <a:t> WEEK – 1 YEAR </a:t>
                      </a:r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5937241"/>
                  </a:ext>
                </a:extLst>
              </a:tr>
              <a:tr h="579431">
                <a:tc>
                  <a:txBody>
                    <a:bodyPr/>
                    <a:lstStyle/>
                    <a:p>
                      <a:r>
                        <a:rPr lang="en-US" dirty="0"/>
                        <a:t>TODDLER</a:t>
                      </a:r>
                      <a:endParaRPr lang="en-IN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1 YEAR – COMPLETED 2 YEARS </a:t>
                      </a:r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5173207"/>
                  </a:ext>
                </a:extLst>
              </a:tr>
              <a:tr h="579431">
                <a:tc>
                  <a:txBody>
                    <a:bodyPr/>
                    <a:lstStyle/>
                    <a:p>
                      <a:r>
                        <a:rPr lang="en-US" dirty="0"/>
                        <a:t>PRE SCHOOL AGE </a:t>
                      </a:r>
                      <a:endParaRPr lang="en-IN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r>
                        <a:rPr lang="en-US" baseline="30000" dirty="0"/>
                        <a:t>RD</a:t>
                      </a:r>
                      <a:r>
                        <a:rPr lang="en-US" dirty="0"/>
                        <a:t> YEAR – COMPLETED 5 YEARS</a:t>
                      </a:r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2100693"/>
                  </a:ext>
                </a:extLst>
              </a:tr>
              <a:tr h="579431">
                <a:tc>
                  <a:txBody>
                    <a:bodyPr/>
                    <a:lstStyle/>
                    <a:p>
                      <a:r>
                        <a:rPr lang="en-US" dirty="0"/>
                        <a:t>SCHOOL AGE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GIRLS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BOYS 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4318945"/>
                  </a:ext>
                </a:extLst>
              </a:tr>
              <a:tr h="579431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  <a:r>
                        <a:rPr lang="en-US" baseline="30000" dirty="0"/>
                        <a:t>TH</a:t>
                      </a:r>
                      <a:r>
                        <a:rPr lang="en-US" dirty="0"/>
                        <a:t> YEAR -10 YEARS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 – 12 YEARS 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9796503"/>
                  </a:ext>
                </a:extLst>
              </a:tr>
              <a:tr h="579431">
                <a:tc>
                  <a:txBody>
                    <a:bodyPr/>
                    <a:lstStyle/>
                    <a:p>
                      <a:r>
                        <a:rPr lang="en-US" dirty="0"/>
                        <a:t>ADOLOSCENCE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1808451"/>
                  </a:ext>
                </a:extLst>
              </a:tr>
              <a:tr h="579431">
                <a:tc>
                  <a:txBody>
                    <a:bodyPr/>
                    <a:lstStyle/>
                    <a:p>
                      <a:r>
                        <a:rPr lang="en-US" dirty="0"/>
                        <a:t>PRE PUBESCENT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10-12 YEARS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12- 14 YEARS 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5066287"/>
                  </a:ext>
                </a:extLst>
              </a:tr>
              <a:tr h="579431">
                <a:tc>
                  <a:txBody>
                    <a:bodyPr/>
                    <a:lstStyle/>
                    <a:p>
                      <a:r>
                        <a:rPr lang="en-US" dirty="0"/>
                        <a:t>PUBESCENT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12- 14 YEARS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 – 16 YEARS 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6643477"/>
                  </a:ext>
                </a:extLst>
              </a:tr>
              <a:tr h="579431">
                <a:tc>
                  <a:txBody>
                    <a:bodyPr/>
                    <a:lstStyle/>
                    <a:p>
                      <a:r>
                        <a:rPr lang="en-US" dirty="0"/>
                        <a:t>POST PUBESCENT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 – 18 YEARS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 – 20 YEARS 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8548803"/>
                  </a:ext>
                </a:extLst>
              </a:tr>
              <a:tr h="579431">
                <a:tc>
                  <a:txBody>
                    <a:bodyPr/>
                    <a:lstStyle/>
                    <a:p>
                      <a:r>
                        <a:rPr lang="en-US" dirty="0"/>
                        <a:t>YOUNG ADULTHOOD </a:t>
                      </a:r>
                      <a:endParaRPr lang="en-IN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17 – 21 YEARS </a:t>
                      </a:r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25100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1653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FDDCE-A5DC-4F53-A0AE-9B17A0961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7DEDC9-8299-4C48-9E87-4B64EFA5DF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Age of human being is classified according to physical dynamics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dhathu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Pushti- which is the basis of maturing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annavaha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srothas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most of the classification are based on nature of food taken by the baby.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795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0A241-BF2A-48A3-855F-B87D69925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73414"/>
            <a:ext cx="10515600" cy="1325563"/>
          </a:xfrm>
        </p:spPr>
        <p:txBody>
          <a:bodyPr/>
          <a:lstStyle/>
          <a:p>
            <a:r>
              <a:rPr lang="en-US" dirty="0" err="1"/>
              <a:t>Kashyapa</a:t>
            </a:r>
            <a:r>
              <a:rPr lang="en-US" dirty="0"/>
              <a:t> </a:t>
            </a:r>
            <a:r>
              <a:rPr lang="en-US" dirty="0" err="1"/>
              <a:t>samhitha</a:t>
            </a:r>
            <a:r>
              <a:rPr lang="en-US" dirty="0"/>
              <a:t> </a:t>
            </a:r>
            <a:endParaRPr lang="en-IN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0C51DD8-BB02-42CE-A614-4EB4976D1D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3935" y="1169358"/>
            <a:ext cx="10664890" cy="2702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5043604-9C4F-4498-B182-7AD3CCE9D04E}"/>
              </a:ext>
            </a:extLst>
          </p:cNvPr>
          <p:cNvSpPr txBox="1"/>
          <p:nvPr/>
        </p:nvSpPr>
        <p:spPr>
          <a:xfrm>
            <a:off x="522514" y="4338735"/>
            <a:ext cx="980647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GARBHA – From intra uterine phase till delivery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BALA –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Upto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one year after birth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Ksheerapa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KUMARA – 1-16 years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YOUVANA – 17- 34 Years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MADHYAMA – 35-70 Years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VARDHAKYA – Above 70 Years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upto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death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9104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B03C8-C044-4D27-9FD4-B8098C393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Susrutha</a:t>
            </a:r>
            <a:r>
              <a:rPr lang="en-US" dirty="0"/>
              <a:t> </a:t>
            </a:r>
            <a:r>
              <a:rPr lang="en-US" dirty="0" err="1"/>
              <a:t>Samhitha</a:t>
            </a:r>
            <a:r>
              <a:rPr lang="en-US" dirty="0"/>
              <a:t> </a:t>
            </a:r>
            <a:endParaRPr lang="en-IN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E9AFC11-5E62-454A-A66A-D79B91BD95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595" y="1362270"/>
            <a:ext cx="11413250" cy="2603239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82EC1AF-FF6A-458B-BA65-8A92BE54C687}"/>
              </a:ext>
            </a:extLst>
          </p:cNvPr>
          <p:cNvSpPr txBox="1"/>
          <p:nvPr/>
        </p:nvSpPr>
        <p:spPr>
          <a:xfrm>
            <a:off x="548596" y="4329403"/>
            <a:ext cx="828749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Balya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upto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16 years </a:t>
            </a:r>
          </a:p>
          <a:p>
            <a:pPr marL="342900" indent="-342900">
              <a:buFont typeface="+mj-lt"/>
              <a:buAutoNum type="alphaLcParenR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Ksheerapa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upto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year(milk) </a:t>
            </a:r>
          </a:p>
          <a:p>
            <a:pPr marL="342900" indent="-342900">
              <a:buFont typeface="+mj-lt"/>
              <a:buAutoNum type="alphaLcParenR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Ksheerannada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1-2 years (milk+ solids)</a:t>
            </a:r>
          </a:p>
          <a:p>
            <a:pPr marL="342900" indent="-342900">
              <a:buFont typeface="+mj-lt"/>
              <a:buAutoNum type="alphaLcParenR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Annada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-2-16 years(solid food only 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Madhyama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Vridha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0709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6F35C-9412-4904-AB3B-A8F9751FA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Charaka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Samhitha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B7181F0-7CEF-464B-A456-96D5C04D177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902" y="1593206"/>
            <a:ext cx="10515600" cy="1569124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40D3FC8-964D-43FE-9907-2C592A1FFBC0}"/>
              </a:ext>
            </a:extLst>
          </p:cNvPr>
          <p:cNvSpPr txBox="1"/>
          <p:nvPr/>
        </p:nvSpPr>
        <p:spPr>
          <a:xfrm>
            <a:off x="716902" y="3928187"/>
            <a:ext cx="50214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BAALYA – 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Upto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16 years 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16-30 years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MADHYAMA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JEERNA 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71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2E1B8-FF90-44E5-B71B-3ACDD54F7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Ashtanga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Hridaya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E967670-C09E-4143-99EA-AD2C110EB9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926" y="1561349"/>
            <a:ext cx="10515600" cy="2062043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AB2DF71-67F9-433E-B9BE-61A7035E4952}"/>
              </a:ext>
            </a:extLst>
          </p:cNvPr>
          <p:cNvSpPr txBox="1"/>
          <p:nvPr/>
        </p:nvSpPr>
        <p:spPr>
          <a:xfrm>
            <a:off x="905069" y="3877139"/>
            <a:ext cx="790303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BALYA  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upto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16 years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Ksheeravarthanam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Annavarthanam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Ubhaya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varthanam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MADHYAMA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KSHAYA 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5910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C1423-9FE7-4F57-9867-FB5032AF0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Ashtanga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Sangraha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A360B66-ABA5-465F-93A0-69273B114D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571" y="1807347"/>
            <a:ext cx="10515600" cy="1905952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C1D4401-D873-486B-840A-C68253B234FF}"/>
              </a:ext>
            </a:extLst>
          </p:cNvPr>
          <p:cNvSpPr txBox="1"/>
          <p:nvPr/>
        </p:nvSpPr>
        <p:spPr>
          <a:xfrm>
            <a:off x="1212980" y="3974841"/>
            <a:ext cx="679268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Baalya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upto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16 years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varthanam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Ahara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varthanam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Ubhaya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varthanam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buFont typeface="+mj-lt"/>
              <a:buAutoNum type="alphaLcParenR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Madhyama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upto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60 years  </a:t>
            </a:r>
          </a:p>
          <a:p>
            <a:pPr marL="342900" indent="-342900">
              <a:buFont typeface="+mj-lt"/>
              <a:buAutoNum type="alphaLcParenR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Vridha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- after 60 years 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6965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B1EFA-F9E8-4ED5-8708-DB6E50324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Hareetha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Samhitha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5B4340E-F6DC-4116-9420-9AAD04046D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472" y="1550729"/>
            <a:ext cx="10944809" cy="2657377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10D807D-4245-4E70-9A90-494C074D105A}"/>
              </a:ext>
            </a:extLst>
          </p:cNvPr>
          <p:cNvSpPr txBox="1"/>
          <p:nvPr/>
        </p:nvSpPr>
        <p:spPr>
          <a:xfrm>
            <a:off x="838200" y="4581277"/>
            <a:ext cx="73152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Baalya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Upto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16 years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Yuva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10-25 years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Madhyama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25 – 70 years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Vridha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above 70 years </a:t>
            </a:r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6045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E7544-58B9-4271-8895-84CEB1140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AROGYA RAKSHA KALPADRUMA 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AA95376-CDAD-4713-9DA5-1496A03D07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9927228"/>
              </p:ext>
            </p:extLst>
          </p:nvPr>
        </p:nvGraphicFramePr>
        <p:xfrm>
          <a:off x="838200" y="1825625"/>
          <a:ext cx="105156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4306">
                  <a:extLst>
                    <a:ext uri="{9D8B030D-6E8A-4147-A177-3AD203B41FA5}">
                      <a16:colId xmlns:a16="http://schemas.microsoft.com/office/drawing/2014/main" val="833885334"/>
                    </a:ext>
                  </a:extLst>
                </a:gridCol>
                <a:gridCol w="6231294">
                  <a:extLst>
                    <a:ext uri="{9D8B030D-6E8A-4147-A177-3AD203B41FA5}">
                      <a16:colId xmlns:a16="http://schemas.microsoft.com/office/drawing/2014/main" val="31896865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JATAMATRA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BABY AFTER BIRTH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82993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PAKSHAATHEETHA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ONE PAKSHA – 14/15 DAYS OLD CHILD 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19552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ATHI PAKSHATHI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28 DAYS OLD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82414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TRI MASIKA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 MOMTH OLD CHILD 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87086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SHANA MASIKA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 MONTH OLD CHILD 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48945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EKABDHA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 YEAR OLD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45096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TRAYAABDHA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 YEAR OLD 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76871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PANCHA AYANA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 YEAR OLD CHILD 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20007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ASHTABDHA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 YEAR OLD CHILD 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2989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DASHABDHA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 YEAR OLD CHILD 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9628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DWADASHABDHA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 YEAR OLD CHILD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9154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33508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</TotalTime>
  <Words>387</Words>
  <Application>Microsoft Office PowerPoint</Application>
  <PresentationFormat>Widescreen</PresentationFormat>
  <Paragraphs>132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Wingdings</vt:lpstr>
      <vt:lpstr>Office Theme</vt:lpstr>
      <vt:lpstr>VAYO BHEDA </vt:lpstr>
      <vt:lpstr>Introduction </vt:lpstr>
      <vt:lpstr>Kashyapa samhitha </vt:lpstr>
      <vt:lpstr>Susrutha Samhitha </vt:lpstr>
      <vt:lpstr>Charaka Samhitha </vt:lpstr>
      <vt:lpstr>Ashtanga Hridaya </vt:lpstr>
      <vt:lpstr>Ashtanga Sangraha </vt:lpstr>
      <vt:lpstr>Hareetha Samhitha </vt:lpstr>
      <vt:lpstr>AROGYA RAKSHA KALPADRUMA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VAYO BHEDA </dc:title>
  <dc:creator>Govinda C</dc:creator>
  <cp:lastModifiedBy>Govinda C</cp:lastModifiedBy>
  <cp:revision>27</cp:revision>
  <dcterms:created xsi:type="dcterms:W3CDTF">2020-12-10T04:21:29Z</dcterms:created>
  <dcterms:modified xsi:type="dcterms:W3CDTF">2022-01-06T04:55:00Z</dcterms:modified>
</cp:coreProperties>
</file>