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9"/>
  </p:notesMasterIdLst>
  <p:sldIdLst>
    <p:sldId id="354" r:id="rId2"/>
    <p:sldId id="316" r:id="rId3"/>
    <p:sldId id="292" r:id="rId4"/>
    <p:sldId id="295" r:id="rId5"/>
    <p:sldId id="320" r:id="rId6"/>
    <p:sldId id="322" r:id="rId7"/>
    <p:sldId id="304" r:id="rId8"/>
    <p:sldId id="357" r:id="rId9"/>
    <p:sldId id="328" r:id="rId10"/>
    <p:sldId id="358" r:id="rId11"/>
    <p:sldId id="329" r:id="rId12"/>
    <p:sldId id="334" r:id="rId13"/>
    <p:sldId id="335" r:id="rId14"/>
    <p:sldId id="347" r:id="rId15"/>
    <p:sldId id="336" r:id="rId16"/>
    <p:sldId id="361" r:id="rId17"/>
    <p:sldId id="340" r:id="rId18"/>
    <p:sldId id="345" r:id="rId19"/>
    <p:sldId id="360" r:id="rId20"/>
    <p:sldId id="364" r:id="rId21"/>
    <p:sldId id="363" r:id="rId22"/>
    <p:sldId id="349" r:id="rId23"/>
    <p:sldId id="350" r:id="rId24"/>
    <p:sldId id="362" r:id="rId25"/>
    <p:sldId id="352" r:id="rId26"/>
    <p:sldId id="353" r:id="rId27"/>
    <p:sldId id="348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92" autoAdjust="0"/>
    <p:restoredTop sz="94624" autoAdjust="0"/>
  </p:normalViewPr>
  <p:slideViewPr>
    <p:cSldViewPr>
      <p:cViewPr varScale="1">
        <p:scale>
          <a:sx n="59" d="100"/>
          <a:sy n="59" d="100"/>
        </p:scale>
        <p:origin x="1516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86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C648F57-992D-45AA-A73B-EB45B5C5F8A2}" type="doc">
      <dgm:prSet loTypeId="urn:microsoft.com/office/officeart/2005/8/layout/vList5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IN"/>
        </a:p>
      </dgm:t>
    </dgm:pt>
    <dgm:pt modelId="{AC6DD82B-A4F7-4F3F-BD14-6B81D49EC570}">
      <dgm:prSet phldrT="[Text]"/>
      <dgm:spPr/>
      <dgm:t>
        <a:bodyPr/>
        <a:lstStyle/>
        <a:p>
          <a:r>
            <a:rPr lang="en-IN" b="1"/>
            <a:t>Suction equipment</a:t>
          </a:r>
          <a:endParaRPr lang="en-IN" b="1" dirty="0"/>
        </a:p>
      </dgm:t>
    </dgm:pt>
    <dgm:pt modelId="{17CC5B66-3AE0-426C-AC39-5A37C6D2B7FA}" type="parTrans" cxnId="{3243ABCC-3C1B-41B6-B36E-FD9BBA6B8866}">
      <dgm:prSet/>
      <dgm:spPr/>
      <dgm:t>
        <a:bodyPr/>
        <a:lstStyle/>
        <a:p>
          <a:endParaRPr lang="en-IN"/>
        </a:p>
      </dgm:t>
    </dgm:pt>
    <dgm:pt modelId="{02396E04-98E7-4473-8B36-349E1868FF74}" type="sibTrans" cxnId="{3243ABCC-3C1B-41B6-B36E-FD9BBA6B8866}">
      <dgm:prSet/>
      <dgm:spPr/>
      <dgm:t>
        <a:bodyPr/>
        <a:lstStyle/>
        <a:p>
          <a:endParaRPr lang="en-IN"/>
        </a:p>
      </dgm:t>
    </dgm:pt>
    <dgm:pt modelId="{B049C846-5117-4B9E-BA3C-3E53416B4CD9}">
      <dgm:prSet phldrT="[Text]" custT="1"/>
      <dgm:spPr/>
      <dgm:t>
        <a:bodyPr/>
        <a:lstStyle/>
        <a:p>
          <a:r>
            <a:rPr lang="en-IN" sz="1600" b="1">
              <a:solidFill>
                <a:schemeClr val="tx2">
                  <a:lumMod val="75000"/>
                  <a:lumOff val="25000"/>
                </a:schemeClr>
              </a:solidFill>
            </a:rPr>
            <a:t>Meconium aspirator</a:t>
          </a:r>
          <a:endParaRPr lang="en-IN" sz="1600" b="1" dirty="0">
            <a:solidFill>
              <a:schemeClr val="tx2">
                <a:lumMod val="75000"/>
                <a:lumOff val="25000"/>
              </a:schemeClr>
            </a:solidFill>
          </a:endParaRPr>
        </a:p>
      </dgm:t>
    </dgm:pt>
    <dgm:pt modelId="{84E58C30-196E-438D-9491-5D47A290A54B}" type="parTrans" cxnId="{108EE2F9-0EAD-46DD-92E6-BCED6D8DC549}">
      <dgm:prSet/>
      <dgm:spPr/>
      <dgm:t>
        <a:bodyPr/>
        <a:lstStyle/>
        <a:p>
          <a:endParaRPr lang="en-IN"/>
        </a:p>
      </dgm:t>
    </dgm:pt>
    <dgm:pt modelId="{31260FBE-6FE5-46E2-BD68-A75AE21D45E0}" type="sibTrans" cxnId="{108EE2F9-0EAD-46DD-92E6-BCED6D8DC549}">
      <dgm:prSet/>
      <dgm:spPr/>
      <dgm:t>
        <a:bodyPr/>
        <a:lstStyle/>
        <a:p>
          <a:endParaRPr lang="en-IN"/>
        </a:p>
      </dgm:t>
    </dgm:pt>
    <dgm:pt modelId="{A6ED0DAE-68FC-43BE-881F-4201A7E98FB0}">
      <dgm:prSet phldrT="[Text]" custT="1"/>
      <dgm:spPr/>
      <dgm:t>
        <a:bodyPr/>
        <a:lstStyle/>
        <a:p>
          <a:r>
            <a:rPr lang="en-IN" sz="1600" b="1" dirty="0">
              <a:solidFill>
                <a:schemeClr val="tx2">
                  <a:lumMod val="75000"/>
                  <a:lumOff val="25000"/>
                </a:schemeClr>
              </a:solidFill>
            </a:rPr>
            <a:t>Mechanical suction</a:t>
          </a:r>
        </a:p>
      </dgm:t>
    </dgm:pt>
    <dgm:pt modelId="{70E584A6-2311-4E00-BD16-D3AD12B5F18C}" type="parTrans" cxnId="{BEA1CFD5-5737-48B9-B44D-5B82CB0955F6}">
      <dgm:prSet/>
      <dgm:spPr/>
      <dgm:t>
        <a:bodyPr/>
        <a:lstStyle/>
        <a:p>
          <a:endParaRPr lang="en-IN"/>
        </a:p>
      </dgm:t>
    </dgm:pt>
    <dgm:pt modelId="{645EE454-E5EF-4612-8779-789C6A87CEB6}" type="sibTrans" cxnId="{BEA1CFD5-5737-48B9-B44D-5B82CB0955F6}">
      <dgm:prSet/>
      <dgm:spPr/>
      <dgm:t>
        <a:bodyPr/>
        <a:lstStyle/>
        <a:p>
          <a:endParaRPr lang="en-IN"/>
        </a:p>
      </dgm:t>
    </dgm:pt>
    <dgm:pt modelId="{A5C7EA40-330E-4F55-93FF-F00ACA81EDAD}">
      <dgm:prSet phldrT="[Text]"/>
      <dgm:spPr/>
      <dgm:t>
        <a:bodyPr/>
        <a:lstStyle/>
        <a:p>
          <a:r>
            <a:rPr lang="en-IN" b="1"/>
            <a:t>Bag and Mask equipment</a:t>
          </a:r>
          <a:endParaRPr lang="en-IN" b="1" dirty="0"/>
        </a:p>
      </dgm:t>
    </dgm:pt>
    <dgm:pt modelId="{2CD87A1C-5476-4518-8B85-E3125F8BB062}" type="parTrans" cxnId="{459C6454-CC7A-432A-930D-7BD4EA2E4470}">
      <dgm:prSet/>
      <dgm:spPr/>
      <dgm:t>
        <a:bodyPr/>
        <a:lstStyle/>
        <a:p>
          <a:endParaRPr lang="en-IN"/>
        </a:p>
      </dgm:t>
    </dgm:pt>
    <dgm:pt modelId="{6D7C7245-9773-4642-B121-CF8354769181}" type="sibTrans" cxnId="{459C6454-CC7A-432A-930D-7BD4EA2E4470}">
      <dgm:prSet/>
      <dgm:spPr/>
      <dgm:t>
        <a:bodyPr/>
        <a:lstStyle/>
        <a:p>
          <a:endParaRPr lang="en-IN"/>
        </a:p>
      </dgm:t>
    </dgm:pt>
    <dgm:pt modelId="{B5A04089-9F07-43D0-83A1-CAF259E461B1}">
      <dgm:prSet phldrT="[Text]" custT="1"/>
      <dgm:spPr/>
      <dgm:t>
        <a:bodyPr/>
        <a:lstStyle/>
        <a:p>
          <a:r>
            <a:rPr lang="en-IN" sz="1600" b="1" dirty="0">
              <a:solidFill>
                <a:schemeClr val="tx2">
                  <a:lumMod val="75000"/>
                  <a:lumOff val="25000"/>
                </a:schemeClr>
              </a:solidFill>
            </a:rPr>
            <a:t>Neonatal resuscitation bags (self-inflating)</a:t>
          </a:r>
        </a:p>
      </dgm:t>
    </dgm:pt>
    <dgm:pt modelId="{1F6874BE-5D33-487E-A78A-5D73535C4F8D}" type="parTrans" cxnId="{55DEB111-1EBE-43A1-9A76-05FD3AF2616F}">
      <dgm:prSet/>
      <dgm:spPr/>
      <dgm:t>
        <a:bodyPr/>
        <a:lstStyle/>
        <a:p>
          <a:endParaRPr lang="en-IN"/>
        </a:p>
      </dgm:t>
    </dgm:pt>
    <dgm:pt modelId="{618A9E5D-0738-422A-B961-95FBFAAD93E6}" type="sibTrans" cxnId="{55DEB111-1EBE-43A1-9A76-05FD3AF2616F}">
      <dgm:prSet/>
      <dgm:spPr/>
      <dgm:t>
        <a:bodyPr/>
        <a:lstStyle/>
        <a:p>
          <a:endParaRPr lang="en-IN"/>
        </a:p>
      </dgm:t>
    </dgm:pt>
    <dgm:pt modelId="{432ED377-6F65-455D-B332-EEA77B8D0B07}">
      <dgm:prSet phldrT="[Text]"/>
      <dgm:spPr/>
      <dgm:t>
        <a:bodyPr/>
        <a:lstStyle/>
        <a:p>
          <a:r>
            <a:rPr lang="en-IN" b="1" dirty="0"/>
            <a:t>Intubation equipment</a:t>
          </a:r>
        </a:p>
      </dgm:t>
    </dgm:pt>
    <dgm:pt modelId="{DDF3E4FE-E5E8-4FBB-AD55-EB5834CBB934}" type="parTrans" cxnId="{7E8BDF26-886F-4A39-BDBC-57AA1B04A6A4}">
      <dgm:prSet/>
      <dgm:spPr/>
      <dgm:t>
        <a:bodyPr/>
        <a:lstStyle/>
        <a:p>
          <a:endParaRPr lang="en-IN"/>
        </a:p>
      </dgm:t>
    </dgm:pt>
    <dgm:pt modelId="{59491426-9D76-4795-BCCA-50315ACECEBE}" type="sibTrans" cxnId="{7E8BDF26-886F-4A39-BDBC-57AA1B04A6A4}">
      <dgm:prSet/>
      <dgm:spPr/>
      <dgm:t>
        <a:bodyPr/>
        <a:lstStyle/>
        <a:p>
          <a:endParaRPr lang="en-IN"/>
        </a:p>
      </dgm:t>
    </dgm:pt>
    <dgm:pt modelId="{21242135-FE71-417E-A886-87EB620A089F}">
      <dgm:prSet phldrT="[Text]" custT="1"/>
      <dgm:spPr/>
      <dgm:t>
        <a:bodyPr/>
        <a:lstStyle/>
        <a:p>
          <a:r>
            <a:rPr lang="en-IN" sz="1600" b="1">
              <a:solidFill>
                <a:schemeClr val="tx2">
                  <a:lumMod val="75000"/>
                  <a:lumOff val="25000"/>
                </a:schemeClr>
              </a:solidFill>
            </a:rPr>
            <a:t>Laryngoscope with straight blades</a:t>
          </a:r>
          <a:endParaRPr lang="en-IN" sz="1600" b="1" dirty="0">
            <a:solidFill>
              <a:schemeClr val="tx2">
                <a:lumMod val="75000"/>
                <a:lumOff val="25000"/>
              </a:schemeClr>
            </a:solidFill>
          </a:endParaRPr>
        </a:p>
      </dgm:t>
    </dgm:pt>
    <dgm:pt modelId="{8111BE08-76B1-46D1-82C2-60C9FBB0C123}" type="parTrans" cxnId="{D4A0A6B1-CC9E-4229-BAA9-83534D4FF0F2}">
      <dgm:prSet/>
      <dgm:spPr/>
      <dgm:t>
        <a:bodyPr/>
        <a:lstStyle/>
        <a:p>
          <a:endParaRPr lang="en-IN"/>
        </a:p>
      </dgm:t>
    </dgm:pt>
    <dgm:pt modelId="{A7FAB489-4BB9-4CED-9166-AA7F3CE89C60}" type="sibTrans" cxnId="{D4A0A6B1-CC9E-4229-BAA9-83534D4FF0F2}">
      <dgm:prSet/>
      <dgm:spPr/>
      <dgm:t>
        <a:bodyPr/>
        <a:lstStyle/>
        <a:p>
          <a:endParaRPr lang="en-IN"/>
        </a:p>
      </dgm:t>
    </dgm:pt>
    <dgm:pt modelId="{D5FC1EDF-57C5-4AE6-9B5A-44F352CEDC43}">
      <dgm:prSet phldrT="[Text]" custT="1"/>
      <dgm:spPr/>
      <dgm:t>
        <a:bodyPr/>
        <a:lstStyle/>
        <a:p>
          <a:r>
            <a:rPr lang="en-IN" sz="1600" b="1" dirty="0">
              <a:solidFill>
                <a:schemeClr val="tx2">
                  <a:lumMod val="75000"/>
                  <a:lumOff val="25000"/>
                </a:schemeClr>
              </a:solidFill>
            </a:rPr>
            <a:t>Suction catheters 10,12 or 14</a:t>
          </a:r>
          <a:r>
            <a:rPr lang="sa-IN" sz="1600" b="1" dirty="0">
              <a:solidFill>
                <a:schemeClr val="tx2">
                  <a:lumMod val="75000"/>
                  <a:lumOff val="25000"/>
                </a:schemeClr>
              </a:solidFill>
            </a:rPr>
            <a:t> </a:t>
          </a:r>
          <a:r>
            <a:rPr lang="en-IN" sz="1600" b="1" dirty="0">
              <a:solidFill>
                <a:schemeClr val="tx2">
                  <a:lumMod val="75000"/>
                  <a:lumOff val="25000"/>
                </a:schemeClr>
              </a:solidFill>
            </a:rPr>
            <a:t>F</a:t>
          </a:r>
        </a:p>
      </dgm:t>
    </dgm:pt>
    <dgm:pt modelId="{AEB6BA38-744C-416B-8782-87787FAB7D71}" type="parTrans" cxnId="{1B87EFBE-28B6-4CB6-AD51-59D938D803D9}">
      <dgm:prSet/>
      <dgm:spPr/>
      <dgm:t>
        <a:bodyPr/>
        <a:lstStyle/>
        <a:p>
          <a:endParaRPr lang="en-IN"/>
        </a:p>
      </dgm:t>
    </dgm:pt>
    <dgm:pt modelId="{90D24A76-469D-4417-81DB-33D5B05BAE1D}" type="sibTrans" cxnId="{1B87EFBE-28B6-4CB6-AD51-59D938D803D9}">
      <dgm:prSet/>
      <dgm:spPr/>
      <dgm:t>
        <a:bodyPr/>
        <a:lstStyle/>
        <a:p>
          <a:endParaRPr lang="en-IN"/>
        </a:p>
      </dgm:t>
    </dgm:pt>
    <dgm:pt modelId="{D9BA0A95-CDC3-4110-8E85-6A705B54F6BC}">
      <dgm:prSet phldrT="[Text]" custT="1"/>
      <dgm:spPr/>
      <dgm:t>
        <a:bodyPr/>
        <a:lstStyle/>
        <a:p>
          <a:r>
            <a:rPr lang="en-IN" sz="1600" b="1" dirty="0">
              <a:solidFill>
                <a:schemeClr val="tx2">
                  <a:lumMod val="75000"/>
                  <a:lumOff val="25000"/>
                </a:schemeClr>
              </a:solidFill>
            </a:rPr>
            <a:t>Face-masks</a:t>
          </a:r>
        </a:p>
      </dgm:t>
    </dgm:pt>
    <dgm:pt modelId="{ADA9270F-9CCE-4469-B87A-CB1939F411BA}" type="parTrans" cxnId="{663A8A2E-CE83-40B4-B710-A967F5000C20}">
      <dgm:prSet/>
      <dgm:spPr/>
      <dgm:t>
        <a:bodyPr/>
        <a:lstStyle/>
        <a:p>
          <a:endParaRPr lang="en-IN"/>
        </a:p>
      </dgm:t>
    </dgm:pt>
    <dgm:pt modelId="{FB22D838-7E57-4F2A-BA44-3EB0B2800352}" type="sibTrans" cxnId="{663A8A2E-CE83-40B4-B710-A967F5000C20}">
      <dgm:prSet/>
      <dgm:spPr/>
      <dgm:t>
        <a:bodyPr/>
        <a:lstStyle/>
        <a:p>
          <a:endParaRPr lang="en-IN"/>
        </a:p>
      </dgm:t>
    </dgm:pt>
    <dgm:pt modelId="{E5421371-BB30-4B0B-8DEB-50C34FFB40CC}">
      <dgm:prSet phldrT="[Text]" custT="1"/>
      <dgm:spPr/>
      <dgm:t>
        <a:bodyPr/>
        <a:lstStyle/>
        <a:p>
          <a:r>
            <a:rPr lang="en-IN" sz="1600" b="1" dirty="0">
              <a:solidFill>
                <a:schemeClr val="tx2">
                  <a:lumMod val="75000"/>
                  <a:lumOff val="25000"/>
                </a:schemeClr>
              </a:solidFill>
            </a:rPr>
            <a:t>Oxygen with tubing</a:t>
          </a:r>
        </a:p>
      </dgm:t>
    </dgm:pt>
    <dgm:pt modelId="{D8F0897D-A637-4219-ADA6-354D395AD916}" type="parTrans" cxnId="{EA37E1C9-3A87-4CCB-AD41-23F86506462C}">
      <dgm:prSet/>
      <dgm:spPr/>
      <dgm:t>
        <a:bodyPr/>
        <a:lstStyle/>
        <a:p>
          <a:endParaRPr lang="en-IN"/>
        </a:p>
      </dgm:t>
    </dgm:pt>
    <dgm:pt modelId="{4A8F5C67-859D-488E-9022-31C96A600BEA}" type="sibTrans" cxnId="{EA37E1C9-3A87-4CCB-AD41-23F86506462C}">
      <dgm:prSet/>
      <dgm:spPr/>
      <dgm:t>
        <a:bodyPr/>
        <a:lstStyle/>
        <a:p>
          <a:endParaRPr lang="en-IN"/>
        </a:p>
      </dgm:t>
    </dgm:pt>
    <dgm:pt modelId="{636347DD-056B-4C3C-9A04-0E4F7A7D6B2D}">
      <dgm:prSet phldrT="[Text]" custT="1"/>
      <dgm:spPr/>
      <dgm:t>
        <a:bodyPr/>
        <a:lstStyle/>
        <a:p>
          <a:r>
            <a:rPr lang="en-IN" sz="1600" b="1">
              <a:solidFill>
                <a:schemeClr val="tx2">
                  <a:lumMod val="75000"/>
                  <a:lumOff val="25000"/>
                </a:schemeClr>
              </a:solidFill>
            </a:rPr>
            <a:t>Extra bulbs and batteries</a:t>
          </a:r>
          <a:endParaRPr lang="en-IN" sz="1600" b="1" dirty="0">
            <a:solidFill>
              <a:schemeClr val="tx2">
                <a:lumMod val="75000"/>
                <a:lumOff val="25000"/>
              </a:schemeClr>
            </a:solidFill>
          </a:endParaRPr>
        </a:p>
      </dgm:t>
    </dgm:pt>
    <dgm:pt modelId="{B27403FE-4CAC-46DB-A011-6EE99A5B12B3}" type="parTrans" cxnId="{9D370C8F-F672-4EC9-9C3A-E9AC4A20F622}">
      <dgm:prSet/>
      <dgm:spPr/>
      <dgm:t>
        <a:bodyPr/>
        <a:lstStyle/>
        <a:p>
          <a:endParaRPr lang="en-IN"/>
        </a:p>
      </dgm:t>
    </dgm:pt>
    <dgm:pt modelId="{ED0876C4-36E7-4636-9644-0CE8C7541748}" type="sibTrans" cxnId="{9D370C8F-F672-4EC9-9C3A-E9AC4A20F622}">
      <dgm:prSet/>
      <dgm:spPr/>
      <dgm:t>
        <a:bodyPr/>
        <a:lstStyle/>
        <a:p>
          <a:endParaRPr lang="en-IN"/>
        </a:p>
      </dgm:t>
    </dgm:pt>
    <dgm:pt modelId="{D646D0C1-C6D3-401F-8150-4C62F92E6927}">
      <dgm:prSet phldrT="[Text]" custT="1"/>
      <dgm:spPr/>
      <dgm:t>
        <a:bodyPr/>
        <a:lstStyle/>
        <a:p>
          <a:r>
            <a:rPr lang="en-IN" sz="1600" b="1" dirty="0">
              <a:solidFill>
                <a:schemeClr val="tx2">
                  <a:lumMod val="75000"/>
                  <a:lumOff val="25000"/>
                </a:schemeClr>
              </a:solidFill>
            </a:rPr>
            <a:t>Endo-tracheal tubes 2.5,3.0,3.5 mm ID</a:t>
          </a:r>
        </a:p>
      </dgm:t>
    </dgm:pt>
    <dgm:pt modelId="{CE317718-934D-49B9-B1AF-52441F4CEB81}" type="parTrans" cxnId="{7F1B81CB-E0FB-4A38-8AB6-44DF0401711B}">
      <dgm:prSet/>
      <dgm:spPr/>
      <dgm:t>
        <a:bodyPr/>
        <a:lstStyle/>
        <a:p>
          <a:endParaRPr lang="en-IN"/>
        </a:p>
      </dgm:t>
    </dgm:pt>
    <dgm:pt modelId="{A50986C9-A009-483A-B12A-015128090577}" type="sibTrans" cxnId="{7F1B81CB-E0FB-4A38-8AB6-44DF0401711B}">
      <dgm:prSet/>
      <dgm:spPr/>
      <dgm:t>
        <a:bodyPr/>
        <a:lstStyle/>
        <a:p>
          <a:endParaRPr lang="en-IN"/>
        </a:p>
      </dgm:t>
    </dgm:pt>
    <dgm:pt modelId="{DF1A5AB5-972D-472E-AA27-3BC45CD4A035}">
      <dgm:prSet phldrT="[Text]"/>
      <dgm:spPr/>
      <dgm:t>
        <a:bodyPr/>
        <a:lstStyle/>
        <a:p>
          <a:r>
            <a:rPr lang="en-IN" b="1"/>
            <a:t>Medications</a:t>
          </a:r>
          <a:endParaRPr lang="en-IN" b="1" dirty="0"/>
        </a:p>
      </dgm:t>
    </dgm:pt>
    <dgm:pt modelId="{F25772C6-95F9-4BF6-91FA-AB41B2B5C125}" type="parTrans" cxnId="{B25B40CD-7FC3-4331-B014-D12EE40E4A5B}">
      <dgm:prSet/>
      <dgm:spPr/>
      <dgm:t>
        <a:bodyPr/>
        <a:lstStyle/>
        <a:p>
          <a:endParaRPr lang="en-IN"/>
        </a:p>
      </dgm:t>
    </dgm:pt>
    <dgm:pt modelId="{1BD5AFBB-FF7F-4221-BD0E-4C25A2EF586F}" type="sibTrans" cxnId="{B25B40CD-7FC3-4331-B014-D12EE40E4A5B}">
      <dgm:prSet/>
      <dgm:spPr/>
      <dgm:t>
        <a:bodyPr/>
        <a:lstStyle/>
        <a:p>
          <a:endParaRPr lang="en-IN"/>
        </a:p>
      </dgm:t>
    </dgm:pt>
    <dgm:pt modelId="{FF7975E0-6DCB-4150-BE00-190D7ABB8325}">
      <dgm:prSet phldrT="[Text]" custT="1"/>
      <dgm:spPr/>
      <dgm:t>
        <a:bodyPr/>
        <a:lstStyle/>
        <a:p>
          <a:r>
            <a:rPr lang="en-IN" sz="1600" b="1">
              <a:solidFill>
                <a:schemeClr val="tx2">
                  <a:lumMod val="75000"/>
                  <a:lumOff val="25000"/>
                </a:schemeClr>
              </a:solidFill>
            </a:rPr>
            <a:t>Epinephrine</a:t>
          </a:r>
          <a:endParaRPr lang="en-IN" sz="1600" b="1" dirty="0">
            <a:solidFill>
              <a:schemeClr val="tx2">
                <a:lumMod val="75000"/>
                <a:lumOff val="25000"/>
              </a:schemeClr>
            </a:solidFill>
          </a:endParaRPr>
        </a:p>
      </dgm:t>
    </dgm:pt>
    <dgm:pt modelId="{A3CBAAEB-AF52-4C50-8127-183A75C3C9EA}" type="parTrans" cxnId="{57030B59-3254-4429-B728-9303C9FAFCEF}">
      <dgm:prSet/>
      <dgm:spPr/>
      <dgm:t>
        <a:bodyPr/>
        <a:lstStyle/>
        <a:p>
          <a:endParaRPr lang="en-IN"/>
        </a:p>
      </dgm:t>
    </dgm:pt>
    <dgm:pt modelId="{7E552800-7D2C-42B7-A5BA-14F31FBFC1EA}" type="sibTrans" cxnId="{57030B59-3254-4429-B728-9303C9FAFCEF}">
      <dgm:prSet/>
      <dgm:spPr/>
      <dgm:t>
        <a:bodyPr/>
        <a:lstStyle/>
        <a:p>
          <a:endParaRPr lang="en-IN"/>
        </a:p>
      </dgm:t>
    </dgm:pt>
    <dgm:pt modelId="{4BC35791-21DB-4390-ACE7-AB28D594FB42}">
      <dgm:prSet phldrT="[Text]" custT="1"/>
      <dgm:spPr/>
      <dgm:t>
        <a:bodyPr/>
        <a:lstStyle/>
        <a:p>
          <a:r>
            <a:rPr lang="en-IN" sz="1600" b="1">
              <a:solidFill>
                <a:schemeClr val="tx2">
                  <a:lumMod val="75000"/>
                  <a:lumOff val="25000"/>
                </a:schemeClr>
              </a:solidFill>
            </a:rPr>
            <a:t>NS or RL</a:t>
          </a:r>
          <a:endParaRPr lang="en-IN" sz="1600" b="1" dirty="0">
            <a:solidFill>
              <a:schemeClr val="tx2">
                <a:lumMod val="75000"/>
                <a:lumOff val="25000"/>
              </a:schemeClr>
            </a:solidFill>
          </a:endParaRPr>
        </a:p>
      </dgm:t>
    </dgm:pt>
    <dgm:pt modelId="{C7F54223-3BBB-41C8-B751-A5EBBB728821}" type="parTrans" cxnId="{F1D245D5-4A75-4C7E-B26B-7DF3E1E5FD77}">
      <dgm:prSet/>
      <dgm:spPr/>
      <dgm:t>
        <a:bodyPr/>
        <a:lstStyle/>
        <a:p>
          <a:endParaRPr lang="en-IN"/>
        </a:p>
      </dgm:t>
    </dgm:pt>
    <dgm:pt modelId="{BCDFE856-06BC-42EB-A34A-22C03EFA8708}" type="sibTrans" cxnId="{F1D245D5-4A75-4C7E-B26B-7DF3E1E5FD77}">
      <dgm:prSet/>
      <dgm:spPr/>
      <dgm:t>
        <a:bodyPr/>
        <a:lstStyle/>
        <a:p>
          <a:endParaRPr lang="en-IN"/>
        </a:p>
      </dgm:t>
    </dgm:pt>
    <dgm:pt modelId="{F2167DCD-FA48-4D7B-A6BB-C741683A7B70}">
      <dgm:prSet phldrT="[Text]" custT="1"/>
      <dgm:spPr/>
      <dgm:t>
        <a:bodyPr/>
        <a:lstStyle/>
        <a:p>
          <a:r>
            <a:rPr lang="en-IN" sz="1600" b="1" dirty="0">
              <a:solidFill>
                <a:schemeClr val="tx2">
                  <a:lumMod val="75000"/>
                  <a:lumOff val="25000"/>
                </a:schemeClr>
              </a:solidFill>
            </a:rPr>
            <a:t>Sterile water</a:t>
          </a:r>
        </a:p>
      </dgm:t>
    </dgm:pt>
    <dgm:pt modelId="{C4BCE17D-9596-4B69-B083-E1C464D49FA3}" type="parTrans" cxnId="{77FBA844-4BBE-443D-BFE9-33A967A87EAE}">
      <dgm:prSet/>
      <dgm:spPr/>
      <dgm:t>
        <a:bodyPr/>
        <a:lstStyle/>
        <a:p>
          <a:endParaRPr lang="en-IN"/>
        </a:p>
      </dgm:t>
    </dgm:pt>
    <dgm:pt modelId="{1A8D8CB9-1FB0-4A56-9E03-ECE6FD1172C0}" type="sibTrans" cxnId="{77FBA844-4BBE-443D-BFE9-33A967A87EAE}">
      <dgm:prSet/>
      <dgm:spPr/>
      <dgm:t>
        <a:bodyPr/>
        <a:lstStyle/>
        <a:p>
          <a:endParaRPr lang="en-IN"/>
        </a:p>
      </dgm:t>
    </dgm:pt>
    <dgm:pt modelId="{808C1D4A-02AC-48D4-8E8F-2BEB893D4077}">
      <dgm:prSet phldrT="[Text]"/>
      <dgm:spPr/>
      <dgm:t>
        <a:bodyPr/>
        <a:lstStyle/>
        <a:p>
          <a:r>
            <a:rPr lang="en-IN" b="1"/>
            <a:t>Miscellaneous</a:t>
          </a:r>
          <a:endParaRPr lang="en-IN" b="1" dirty="0"/>
        </a:p>
      </dgm:t>
    </dgm:pt>
    <dgm:pt modelId="{EADE6F91-56EF-4C7F-933B-280A11CE360A}" type="parTrans" cxnId="{EC5F81D5-EB49-49A8-AC49-AE7FD6964ED5}">
      <dgm:prSet/>
      <dgm:spPr/>
      <dgm:t>
        <a:bodyPr/>
        <a:lstStyle/>
        <a:p>
          <a:endParaRPr lang="en-IN"/>
        </a:p>
      </dgm:t>
    </dgm:pt>
    <dgm:pt modelId="{B4A44677-2B1B-4FB6-ACD4-3E884BFF7B63}" type="sibTrans" cxnId="{EC5F81D5-EB49-49A8-AC49-AE7FD6964ED5}">
      <dgm:prSet/>
      <dgm:spPr/>
      <dgm:t>
        <a:bodyPr/>
        <a:lstStyle/>
        <a:p>
          <a:endParaRPr lang="en-IN"/>
        </a:p>
      </dgm:t>
    </dgm:pt>
    <dgm:pt modelId="{2C0F3CD5-5797-4880-B19A-7FC92D240877}">
      <dgm:prSet phldrT="[Text]" custT="1"/>
      <dgm:spPr/>
      <dgm:t>
        <a:bodyPr/>
        <a:lstStyle/>
        <a:p>
          <a:r>
            <a:rPr lang="en-IN" sz="1600" b="1" dirty="0">
              <a:solidFill>
                <a:schemeClr val="tx2">
                  <a:lumMod val="75000"/>
                  <a:lumOff val="25000"/>
                </a:schemeClr>
              </a:solidFill>
            </a:rPr>
            <a:t>Syringes, Stethoscope, Feeding tube</a:t>
          </a:r>
        </a:p>
      </dgm:t>
    </dgm:pt>
    <dgm:pt modelId="{4CABAFAD-C159-4B50-A413-F25C62340D7B}" type="parTrans" cxnId="{DDF190D8-AD7F-4BED-B440-BB2A1C92B3EB}">
      <dgm:prSet/>
      <dgm:spPr/>
      <dgm:t>
        <a:bodyPr/>
        <a:lstStyle/>
        <a:p>
          <a:endParaRPr lang="en-IN"/>
        </a:p>
      </dgm:t>
    </dgm:pt>
    <dgm:pt modelId="{94D94ED2-4808-49EA-A67D-E4A4D4EC4F3D}" type="sibTrans" cxnId="{DDF190D8-AD7F-4BED-B440-BB2A1C92B3EB}">
      <dgm:prSet/>
      <dgm:spPr/>
      <dgm:t>
        <a:bodyPr/>
        <a:lstStyle/>
        <a:p>
          <a:endParaRPr lang="en-IN"/>
        </a:p>
      </dgm:t>
    </dgm:pt>
    <dgm:pt modelId="{A0917125-1589-43FC-9BE8-557F037B7110}">
      <dgm:prSet phldrT="[Text]" custT="1"/>
      <dgm:spPr/>
      <dgm:t>
        <a:bodyPr/>
        <a:lstStyle/>
        <a:p>
          <a:r>
            <a:rPr lang="en-IN" sz="1600" b="1" dirty="0">
              <a:solidFill>
                <a:schemeClr val="tx2">
                  <a:lumMod val="75000"/>
                  <a:lumOff val="25000"/>
                </a:schemeClr>
              </a:solidFill>
            </a:rPr>
            <a:t>Adhesive tape, scissors</a:t>
          </a:r>
        </a:p>
      </dgm:t>
    </dgm:pt>
    <dgm:pt modelId="{CA3B51E0-CCCB-4B21-A787-434770AEF082}" type="parTrans" cxnId="{22D9853C-3F83-4B51-9DBE-E1F2FA9E8341}">
      <dgm:prSet/>
      <dgm:spPr/>
      <dgm:t>
        <a:bodyPr/>
        <a:lstStyle/>
        <a:p>
          <a:endParaRPr lang="en-IN"/>
        </a:p>
      </dgm:t>
    </dgm:pt>
    <dgm:pt modelId="{23A64615-6881-4F2F-A102-553274ADD968}" type="sibTrans" cxnId="{22D9853C-3F83-4B51-9DBE-E1F2FA9E8341}">
      <dgm:prSet/>
      <dgm:spPr/>
      <dgm:t>
        <a:bodyPr/>
        <a:lstStyle/>
        <a:p>
          <a:endParaRPr lang="en-IN"/>
        </a:p>
      </dgm:t>
    </dgm:pt>
    <dgm:pt modelId="{B16932CD-351A-423E-A2C8-142EDB2F923D}" type="pres">
      <dgm:prSet presAssocID="{7C648F57-992D-45AA-A73B-EB45B5C5F8A2}" presName="Name0" presStyleCnt="0">
        <dgm:presLayoutVars>
          <dgm:dir/>
          <dgm:animLvl val="lvl"/>
          <dgm:resizeHandles val="exact"/>
        </dgm:presLayoutVars>
      </dgm:prSet>
      <dgm:spPr/>
    </dgm:pt>
    <dgm:pt modelId="{B0EBFF1E-B663-44ED-B1C8-F25896BF2D8A}" type="pres">
      <dgm:prSet presAssocID="{AC6DD82B-A4F7-4F3F-BD14-6B81D49EC570}" presName="linNode" presStyleCnt="0"/>
      <dgm:spPr/>
    </dgm:pt>
    <dgm:pt modelId="{5A501E9D-6DC8-4FF7-8E4B-33366B37CCB7}" type="pres">
      <dgm:prSet presAssocID="{AC6DD82B-A4F7-4F3F-BD14-6B81D49EC570}" presName="parentText" presStyleLbl="node1" presStyleIdx="0" presStyleCnt="5">
        <dgm:presLayoutVars>
          <dgm:chMax val="1"/>
          <dgm:bulletEnabled val="1"/>
        </dgm:presLayoutVars>
      </dgm:prSet>
      <dgm:spPr/>
    </dgm:pt>
    <dgm:pt modelId="{DCB420D9-6A21-4356-AAF7-B2E3AD0811F9}" type="pres">
      <dgm:prSet presAssocID="{AC6DD82B-A4F7-4F3F-BD14-6B81D49EC570}" presName="descendantText" presStyleLbl="alignAccFollowNode1" presStyleIdx="0" presStyleCnt="5">
        <dgm:presLayoutVars>
          <dgm:bulletEnabled val="1"/>
        </dgm:presLayoutVars>
      </dgm:prSet>
      <dgm:spPr/>
    </dgm:pt>
    <dgm:pt modelId="{C7F22F42-A773-4CAE-846E-5F3FE3EF768A}" type="pres">
      <dgm:prSet presAssocID="{02396E04-98E7-4473-8B36-349E1868FF74}" presName="sp" presStyleCnt="0"/>
      <dgm:spPr/>
    </dgm:pt>
    <dgm:pt modelId="{5314B3C7-E353-4608-BC3A-483E64D6D135}" type="pres">
      <dgm:prSet presAssocID="{A5C7EA40-330E-4F55-93FF-F00ACA81EDAD}" presName="linNode" presStyleCnt="0"/>
      <dgm:spPr/>
    </dgm:pt>
    <dgm:pt modelId="{9D93DF84-E69C-4656-BB90-70DB3CD64AFF}" type="pres">
      <dgm:prSet presAssocID="{A5C7EA40-330E-4F55-93FF-F00ACA81EDAD}" presName="parentText" presStyleLbl="node1" presStyleIdx="1" presStyleCnt="5">
        <dgm:presLayoutVars>
          <dgm:chMax val="1"/>
          <dgm:bulletEnabled val="1"/>
        </dgm:presLayoutVars>
      </dgm:prSet>
      <dgm:spPr/>
    </dgm:pt>
    <dgm:pt modelId="{135B4417-2BD9-45B0-9B4C-CB5CD3E4C25B}" type="pres">
      <dgm:prSet presAssocID="{A5C7EA40-330E-4F55-93FF-F00ACA81EDAD}" presName="descendantText" presStyleLbl="alignAccFollowNode1" presStyleIdx="1" presStyleCnt="5">
        <dgm:presLayoutVars>
          <dgm:bulletEnabled val="1"/>
        </dgm:presLayoutVars>
      </dgm:prSet>
      <dgm:spPr/>
    </dgm:pt>
    <dgm:pt modelId="{1D324237-D8D3-4300-8F6E-E2D4E4041780}" type="pres">
      <dgm:prSet presAssocID="{6D7C7245-9773-4642-B121-CF8354769181}" presName="sp" presStyleCnt="0"/>
      <dgm:spPr/>
    </dgm:pt>
    <dgm:pt modelId="{DDBE954D-A455-4DE9-8E6B-E5DEC5CDC725}" type="pres">
      <dgm:prSet presAssocID="{432ED377-6F65-455D-B332-EEA77B8D0B07}" presName="linNode" presStyleCnt="0"/>
      <dgm:spPr/>
    </dgm:pt>
    <dgm:pt modelId="{5775CB85-F59B-435E-8A67-78247C2A219E}" type="pres">
      <dgm:prSet presAssocID="{432ED377-6F65-455D-B332-EEA77B8D0B07}" presName="parentText" presStyleLbl="node1" presStyleIdx="2" presStyleCnt="5">
        <dgm:presLayoutVars>
          <dgm:chMax val="1"/>
          <dgm:bulletEnabled val="1"/>
        </dgm:presLayoutVars>
      </dgm:prSet>
      <dgm:spPr/>
    </dgm:pt>
    <dgm:pt modelId="{A7494B49-8F56-413E-8DFA-CCE85F0605DD}" type="pres">
      <dgm:prSet presAssocID="{432ED377-6F65-455D-B332-EEA77B8D0B07}" presName="descendantText" presStyleLbl="alignAccFollowNode1" presStyleIdx="2" presStyleCnt="5">
        <dgm:presLayoutVars>
          <dgm:bulletEnabled val="1"/>
        </dgm:presLayoutVars>
      </dgm:prSet>
      <dgm:spPr/>
    </dgm:pt>
    <dgm:pt modelId="{C2CC9D4C-16EC-4E80-8BC7-5C828B13AD1A}" type="pres">
      <dgm:prSet presAssocID="{59491426-9D76-4795-BCCA-50315ACECEBE}" presName="sp" presStyleCnt="0"/>
      <dgm:spPr/>
    </dgm:pt>
    <dgm:pt modelId="{595D7BE0-2F9D-4901-9CBE-339ECB623DC1}" type="pres">
      <dgm:prSet presAssocID="{DF1A5AB5-972D-472E-AA27-3BC45CD4A035}" presName="linNode" presStyleCnt="0"/>
      <dgm:spPr/>
    </dgm:pt>
    <dgm:pt modelId="{AEE8ADAB-56F1-48F9-99B4-A4D2A1F07576}" type="pres">
      <dgm:prSet presAssocID="{DF1A5AB5-972D-472E-AA27-3BC45CD4A035}" presName="parentText" presStyleLbl="node1" presStyleIdx="3" presStyleCnt="5">
        <dgm:presLayoutVars>
          <dgm:chMax val="1"/>
          <dgm:bulletEnabled val="1"/>
        </dgm:presLayoutVars>
      </dgm:prSet>
      <dgm:spPr/>
    </dgm:pt>
    <dgm:pt modelId="{FCA5E1AF-34F5-4A9B-9930-F9BDE0BD359B}" type="pres">
      <dgm:prSet presAssocID="{DF1A5AB5-972D-472E-AA27-3BC45CD4A035}" presName="descendantText" presStyleLbl="alignAccFollowNode1" presStyleIdx="3" presStyleCnt="5">
        <dgm:presLayoutVars>
          <dgm:bulletEnabled val="1"/>
        </dgm:presLayoutVars>
      </dgm:prSet>
      <dgm:spPr/>
    </dgm:pt>
    <dgm:pt modelId="{82DA8D81-6C8A-46C2-96E2-90B8D9D5A954}" type="pres">
      <dgm:prSet presAssocID="{1BD5AFBB-FF7F-4221-BD0E-4C25A2EF586F}" presName="sp" presStyleCnt="0"/>
      <dgm:spPr/>
    </dgm:pt>
    <dgm:pt modelId="{C32AE837-76B2-4401-A975-14AE48E901EF}" type="pres">
      <dgm:prSet presAssocID="{808C1D4A-02AC-48D4-8E8F-2BEB893D4077}" presName="linNode" presStyleCnt="0"/>
      <dgm:spPr/>
    </dgm:pt>
    <dgm:pt modelId="{142B9F86-BF76-4C09-BF8A-8288EE068A0F}" type="pres">
      <dgm:prSet presAssocID="{808C1D4A-02AC-48D4-8E8F-2BEB893D4077}" presName="parentText" presStyleLbl="node1" presStyleIdx="4" presStyleCnt="5">
        <dgm:presLayoutVars>
          <dgm:chMax val="1"/>
          <dgm:bulletEnabled val="1"/>
        </dgm:presLayoutVars>
      </dgm:prSet>
      <dgm:spPr/>
    </dgm:pt>
    <dgm:pt modelId="{EF52BD89-FC49-49DF-947B-3813CE7829AC}" type="pres">
      <dgm:prSet presAssocID="{808C1D4A-02AC-48D4-8E8F-2BEB893D4077}" presName="descendantText" presStyleLbl="alignAccFollowNode1" presStyleIdx="4" presStyleCnt="5">
        <dgm:presLayoutVars>
          <dgm:bulletEnabled val="1"/>
        </dgm:presLayoutVars>
      </dgm:prSet>
      <dgm:spPr/>
    </dgm:pt>
  </dgm:ptLst>
  <dgm:cxnLst>
    <dgm:cxn modelId="{ABD2B20B-F75D-478E-8CB1-686D528D9775}" type="presOf" srcId="{D5FC1EDF-57C5-4AE6-9B5A-44F352CEDC43}" destId="{DCB420D9-6A21-4356-AAF7-B2E3AD0811F9}" srcOrd="0" destOrd="2" presId="urn:microsoft.com/office/officeart/2005/8/layout/vList5"/>
    <dgm:cxn modelId="{55DEB111-1EBE-43A1-9A76-05FD3AF2616F}" srcId="{A5C7EA40-330E-4F55-93FF-F00ACA81EDAD}" destId="{B5A04089-9F07-43D0-83A1-CAF259E461B1}" srcOrd="0" destOrd="0" parTransId="{1F6874BE-5D33-487E-A78A-5D73535C4F8D}" sibTransId="{618A9E5D-0738-422A-B961-95FBFAAD93E6}"/>
    <dgm:cxn modelId="{A142A813-3902-4945-B6F1-C06ACE21DE87}" type="presOf" srcId="{A0917125-1589-43FC-9BE8-557F037B7110}" destId="{EF52BD89-FC49-49DF-947B-3813CE7829AC}" srcOrd="0" destOrd="1" presId="urn:microsoft.com/office/officeart/2005/8/layout/vList5"/>
    <dgm:cxn modelId="{7E8BDF26-886F-4A39-BDBC-57AA1B04A6A4}" srcId="{7C648F57-992D-45AA-A73B-EB45B5C5F8A2}" destId="{432ED377-6F65-455D-B332-EEA77B8D0B07}" srcOrd="2" destOrd="0" parTransId="{DDF3E4FE-E5E8-4FBB-AD55-EB5834CBB934}" sibTransId="{59491426-9D76-4795-BCCA-50315ACECEBE}"/>
    <dgm:cxn modelId="{0AEA9729-575E-4124-B755-016D533D3B01}" type="presOf" srcId="{FF7975E0-6DCB-4150-BE00-190D7ABB8325}" destId="{FCA5E1AF-34F5-4A9B-9930-F9BDE0BD359B}" srcOrd="0" destOrd="0" presId="urn:microsoft.com/office/officeart/2005/8/layout/vList5"/>
    <dgm:cxn modelId="{663A8A2E-CE83-40B4-B710-A967F5000C20}" srcId="{A5C7EA40-330E-4F55-93FF-F00ACA81EDAD}" destId="{D9BA0A95-CDC3-4110-8E85-6A705B54F6BC}" srcOrd="1" destOrd="0" parTransId="{ADA9270F-9CCE-4469-B87A-CB1939F411BA}" sibTransId="{FB22D838-7E57-4F2A-BA44-3EB0B2800352}"/>
    <dgm:cxn modelId="{D6CD3F36-AE26-4F1C-AD5F-C7F4CB2F86FB}" type="presOf" srcId="{636347DD-056B-4C3C-9A04-0E4F7A7D6B2D}" destId="{A7494B49-8F56-413E-8DFA-CCE85F0605DD}" srcOrd="0" destOrd="1" presId="urn:microsoft.com/office/officeart/2005/8/layout/vList5"/>
    <dgm:cxn modelId="{22D9853C-3F83-4B51-9DBE-E1F2FA9E8341}" srcId="{808C1D4A-02AC-48D4-8E8F-2BEB893D4077}" destId="{A0917125-1589-43FC-9BE8-557F037B7110}" srcOrd="1" destOrd="0" parTransId="{CA3B51E0-CCCB-4B21-A787-434770AEF082}" sibTransId="{23A64615-6881-4F2F-A102-553274ADD968}"/>
    <dgm:cxn modelId="{44B6755D-D6B1-4078-993A-0C3C197C50D2}" type="presOf" srcId="{808C1D4A-02AC-48D4-8E8F-2BEB893D4077}" destId="{142B9F86-BF76-4C09-BF8A-8288EE068A0F}" srcOrd="0" destOrd="0" presId="urn:microsoft.com/office/officeart/2005/8/layout/vList5"/>
    <dgm:cxn modelId="{901F435F-0D6F-4A13-87D6-A8C98863F43C}" type="presOf" srcId="{21242135-FE71-417E-A886-87EB620A089F}" destId="{A7494B49-8F56-413E-8DFA-CCE85F0605DD}" srcOrd="0" destOrd="0" presId="urn:microsoft.com/office/officeart/2005/8/layout/vList5"/>
    <dgm:cxn modelId="{DD389E61-4734-4C2A-BFF5-DD8845E7760B}" type="presOf" srcId="{F2167DCD-FA48-4D7B-A6BB-C741683A7B70}" destId="{FCA5E1AF-34F5-4A9B-9930-F9BDE0BD359B}" srcOrd="0" destOrd="2" presId="urn:microsoft.com/office/officeart/2005/8/layout/vList5"/>
    <dgm:cxn modelId="{B7C75443-A994-4AE7-A65F-F02320CB6054}" type="presOf" srcId="{D9BA0A95-CDC3-4110-8E85-6A705B54F6BC}" destId="{135B4417-2BD9-45B0-9B4C-CB5CD3E4C25B}" srcOrd="0" destOrd="1" presId="urn:microsoft.com/office/officeart/2005/8/layout/vList5"/>
    <dgm:cxn modelId="{77FBA844-4BBE-443D-BFE9-33A967A87EAE}" srcId="{DF1A5AB5-972D-472E-AA27-3BC45CD4A035}" destId="{F2167DCD-FA48-4D7B-A6BB-C741683A7B70}" srcOrd="2" destOrd="0" parTransId="{C4BCE17D-9596-4B69-B083-E1C464D49FA3}" sibTransId="{1A8D8CB9-1FB0-4A56-9E03-ECE6FD1172C0}"/>
    <dgm:cxn modelId="{A774B971-B0D4-4651-9C02-E3C82F1A5ABC}" type="presOf" srcId="{E5421371-BB30-4B0B-8DEB-50C34FFB40CC}" destId="{135B4417-2BD9-45B0-9B4C-CB5CD3E4C25B}" srcOrd="0" destOrd="2" presId="urn:microsoft.com/office/officeart/2005/8/layout/vList5"/>
    <dgm:cxn modelId="{64FE6B73-A43D-4C82-96B9-AB69D74FB87B}" type="presOf" srcId="{A5C7EA40-330E-4F55-93FF-F00ACA81EDAD}" destId="{9D93DF84-E69C-4656-BB90-70DB3CD64AFF}" srcOrd="0" destOrd="0" presId="urn:microsoft.com/office/officeart/2005/8/layout/vList5"/>
    <dgm:cxn modelId="{459C6454-CC7A-432A-930D-7BD4EA2E4470}" srcId="{7C648F57-992D-45AA-A73B-EB45B5C5F8A2}" destId="{A5C7EA40-330E-4F55-93FF-F00ACA81EDAD}" srcOrd="1" destOrd="0" parTransId="{2CD87A1C-5476-4518-8B85-E3125F8BB062}" sibTransId="{6D7C7245-9773-4642-B121-CF8354769181}"/>
    <dgm:cxn modelId="{57030B59-3254-4429-B728-9303C9FAFCEF}" srcId="{DF1A5AB5-972D-472E-AA27-3BC45CD4A035}" destId="{FF7975E0-6DCB-4150-BE00-190D7ABB8325}" srcOrd="0" destOrd="0" parTransId="{A3CBAAEB-AF52-4C50-8127-183A75C3C9EA}" sibTransId="{7E552800-7D2C-42B7-A5BA-14F31FBFC1EA}"/>
    <dgm:cxn modelId="{9D370C8F-F672-4EC9-9C3A-E9AC4A20F622}" srcId="{432ED377-6F65-455D-B332-EEA77B8D0B07}" destId="{636347DD-056B-4C3C-9A04-0E4F7A7D6B2D}" srcOrd="1" destOrd="0" parTransId="{B27403FE-4CAC-46DB-A011-6EE99A5B12B3}" sibTransId="{ED0876C4-36E7-4636-9644-0CE8C7541748}"/>
    <dgm:cxn modelId="{92C77C93-FA88-4B98-85E4-03DA045FB2E5}" type="presOf" srcId="{D646D0C1-C6D3-401F-8150-4C62F92E6927}" destId="{A7494B49-8F56-413E-8DFA-CCE85F0605DD}" srcOrd="0" destOrd="2" presId="urn:microsoft.com/office/officeart/2005/8/layout/vList5"/>
    <dgm:cxn modelId="{D4A0A6B1-CC9E-4229-BAA9-83534D4FF0F2}" srcId="{432ED377-6F65-455D-B332-EEA77B8D0B07}" destId="{21242135-FE71-417E-A886-87EB620A089F}" srcOrd="0" destOrd="0" parTransId="{8111BE08-76B1-46D1-82C2-60C9FBB0C123}" sibTransId="{A7FAB489-4BB9-4CED-9166-AA7F3CE89C60}"/>
    <dgm:cxn modelId="{063A5EB6-15C5-4996-AD3E-054DAB4F4B9D}" type="presOf" srcId="{DF1A5AB5-972D-472E-AA27-3BC45CD4A035}" destId="{AEE8ADAB-56F1-48F9-99B4-A4D2A1F07576}" srcOrd="0" destOrd="0" presId="urn:microsoft.com/office/officeart/2005/8/layout/vList5"/>
    <dgm:cxn modelId="{1B87EFBE-28B6-4CB6-AD51-59D938D803D9}" srcId="{AC6DD82B-A4F7-4F3F-BD14-6B81D49EC570}" destId="{D5FC1EDF-57C5-4AE6-9B5A-44F352CEDC43}" srcOrd="2" destOrd="0" parTransId="{AEB6BA38-744C-416B-8782-87787FAB7D71}" sibTransId="{90D24A76-469D-4417-81DB-33D5B05BAE1D}"/>
    <dgm:cxn modelId="{331DC7C0-D960-4E00-8639-22DF62251239}" type="presOf" srcId="{4BC35791-21DB-4390-ACE7-AB28D594FB42}" destId="{FCA5E1AF-34F5-4A9B-9930-F9BDE0BD359B}" srcOrd="0" destOrd="1" presId="urn:microsoft.com/office/officeart/2005/8/layout/vList5"/>
    <dgm:cxn modelId="{EA37E1C9-3A87-4CCB-AD41-23F86506462C}" srcId="{A5C7EA40-330E-4F55-93FF-F00ACA81EDAD}" destId="{E5421371-BB30-4B0B-8DEB-50C34FFB40CC}" srcOrd="2" destOrd="0" parTransId="{D8F0897D-A637-4219-ADA6-354D395AD916}" sibTransId="{4A8F5C67-859D-488E-9022-31C96A600BEA}"/>
    <dgm:cxn modelId="{7F1B81CB-E0FB-4A38-8AB6-44DF0401711B}" srcId="{432ED377-6F65-455D-B332-EEA77B8D0B07}" destId="{D646D0C1-C6D3-401F-8150-4C62F92E6927}" srcOrd="2" destOrd="0" parTransId="{CE317718-934D-49B9-B1AF-52441F4CEB81}" sibTransId="{A50986C9-A009-483A-B12A-015128090577}"/>
    <dgm:cxn modelId="{3243ABCC-3C1B-41B6-B36E-FD9BBA6B8866}" srcId="{7C648F57-992D-45AA-A73B-EB45B5C5F8A2}" destId="{AC6DD82B-A4F7-4F3F-BD14-6B81D49EC570}" srcOrd="0" destOrd="0" parTransId="{17CC5B66-3AE0-426C-AC39-5A37C6D2B7FA}" sibTransId="{02396E04-98E7-4473-8B36-349E1868FF74}"/>
    <dgm:cxn modelId="{B25B40CD-7FC3-4331-B014-D12EE40E4A5B}" srcId="{7C648F57-992D-45AA-A73B-EB45B5C5F8A2}" destId="{DF1A5AB5-972D-472E-AA27-3BC45CD4A035}" srcOrd="3" destOrd="0" parTransId="{F25772C6-95F9-4BF6-91FA-AB41B2B5C125}" sibTransId="{1BD5AFBB-FF7F-4221-BD0E-4C25A2EF586F}"/>
    <dgm:cxn modelId="{7C8CC9CD-D5CD-4B4F-BC7C-5D9129679AF2}" type="presOf" srcId="{B049C846-5117-4B9E-BA3C-3E53416B4CD9}" destId="{DCB420D9-6A21-4356-AAF7-B2E3AD0811F9}" srcOrd="0" destOrd="0" presId="urn:microsoft.com/office/officeart/2005/8/layout/vList5"/>
    <dgm:cxn modelId="{45A051D1-373B-4481-B167-88D9F08A5700}" type="presOf" srcId="{A6ED0DAE-68FC-43BE-881F-4201A7E98FB0}" destId="{DCB420D9-6A21-4356-AAF7-B2E3AD0811F9}" srcOrd="0" destOrd="1" presId="urn:microsoft.com/office/officeart/2005/8/layout/vList5"/>
    <dgm:cxn modelId="{5066E2D2-4FA9-4596-8981-B04791E50244}" type="presOf" srcId="{2C0F3CD5-5797-4880-B19A-7FC92D240877}" destId="{EF52BD89-FC49-49DF-947B-3813CE7829AC}" srcOrd="0" destOrd="0" presId="urn:microsoft.com/office/officeart/2005/8/layout/vList5"/>
    <dgm:cxn modelId="{F1D245D5-4A75-4C7E-B26B-7DF3E1E5FD77}" srcId="{DF1A5AB5-972D-472E-AA27-3BC45CD4A035}" destId="{4BC35791-21DB-4390-ACE7-AB28D594FB42}" srcOrd="1" destOrd="0" parTransId="{C7F54223-3BBB-41C8-B751-A5EBBB728821}" sibTransId="{BCDFE856-06BC-42EB-A34A-22C03EFA8708}"/>
    <dgm:cxn modelId="{EC5F81D5-EB49-49A8-AC49-AE7FD6964ED5}" srcId="{7C648F57-992D-45AA-A73B-EB45B5C5F8A2}" destId="{808C1D4A-02AC-48D4-8E8F-2BEB893D4077}" srcOrd="4" destOrd="0" parTransId="{EADE6F91-56EF-4C7F-933B-280A11CE360A}" sibTransId="{B4A44677-2B1B-4FB6-ACD4-3E884BFF7B63}"/>
    <dgm:cxn modelId="{BEA1CFD5-5737-48B9-B44D-5B82CB0955F6}" srcId="{AC6DD82B-A4F7-4F3F-BD14-6B81D49EC570}" destId="{A6ED0DAE-68FC-43BE-881F-4201A7E98FB0}" srcOrd="1" destOrd="0" parTransId="{70E584A6-2311-4E00-BD16-D3AD12B5F18C}" sibTransId="{645EE454-E5EF-4612-8779-789C6A87CEB6}"/>
    <dgm:cxn modelId="{DDF190D8-AD7F-4BED-B440-BB2A1C92B3EB}" srcId="{808C1D4A-02AC-48D4-8E8F-2BEB893D4077}" destId="{2C0F3CD5-5797-4880-B19A-7FC92D240877}" srcOrd="0" destOrd="0" parTransId="{4CABAFAD-C159-4B50-A413-F25C62340D7B}" sibTransId="{94D94ED2-4808-49EA-A67D-E4A4D4EC4F3D}"/>
    <dgm:cxn modelId="{F5A171DB-A3AA-4B77-8899-976200EE2F34}" type="presOf" srcId="{AC6DD82B-A4F7-4F3F-BD14-6B81D49EC570}" destId="{5A501E9D-6DC8-4FF7-8E4B-33366B37CCB7}" srcOrd="0" destOrd="0" presId="urn:microsoft.com/office/officeart/2005/8/layout/vList5"/>
    <dgm:cxn modelId="{2B3A01EB-81EB-4C80-98C3-583C365F9ED1}" type="presOf" srcId="{432ED377-6F65-455D-B332-EEA77B8D0B07}" destId="{5775CB85-F59B-435E-8A67-78247C2A219E}" srcOrd="0" destOrd="0" presId="urn:microsoft.com/office/officeart/2005/8/layout/vList5"/>
    <dgm:cxn modelId="{530344EE-148E-4BAF-B591-7EF0476E1B2C}" type="presOf" srcId="{B5A04089-9F07-43D0-83A1-CAF259E461B1}" destId="{135B4417-2BD9-45B0-9B4C-CB5CD3E4C25B}" srcOrd="0" destOrd="0" presId="urn:microsoft.com/office/officeart/2005/8/layout/vList5"/>
    <dgm:cxn modelId="{108EE2F9-0EAD-46DD-92E6-BCED6D8DC549}" srcId="{AC6DD82B-A4F7-4F3F-BD14-6B81D49EC570}" destId="{B049C846-5117-4B9E-BA3C-3E53416B4CD9}" srcOrd="0" destOrd="0" parTransId="{84E58C30-196E-438D-9491-5D47A290A54B}" sibTransId="{31260FBE-6FE5-46E2-BD68-A75AE21D45E0}"/>
    <dgm:cxn modelId="{57C581FB-930E-49D1-A9AC-BED5A51B57E5}" type="presOf" srcId="{7C648F57-992D-45AA-A73B-EB45B5C5F8A2}" destId="{B16932CD-351A-423E-A2C8-142EDB2F923D}" srcOrd="0" destOrd="0" presId="urn:microsoft.com/office/officeart/2005/8/layout/vList5"/>
    <dgm:cxn modelId="{9C52B5E3-AD1A-4C2A-A9E8-46CD4D8C561F}" type="presParOf" srcId="{B16932CD-351A-423E-A2C8-142EDB2F923D}" destId="{B0EBFF1E-B663-44ED-B1C8-F25896BF2D8A}" srcOrd="0" destOrd="0" presId="urn:microsoft.com/office/officeart/2005/8/layout/vList5"/>
    <dgm:cxn modelId="{AEC09D14-6AB0-4778-986B-A54A9B0C8B6C}" type="presParOf" srcId="{B0EBFF1E-B663-44ED-B1C8-F25896BF2D8A}" destId="{5A501E9D-6DC8-4FF7-8E4B-33366B37CCB7}" srcOrd="0" destOrd="0" presId="urn:microsoft.com/office/officeart/2005/8/layout/vList5"/>
    <dgm:cxn modelId="{0C1496CE-9C67-4653-9D22-C163164C54E9}" type="presParOf" srcId="{B0EBFF1E-B663-44ED-B1C8-F25896BF2D8A}" destId="{DCB420D9-6A21-4356-AAF7-B2E3AD0811F9}" srcOrd="1" destOrd="0" presId="urn:microsoft.com/office/officeart/2005/8/layout/vList5"/>
    <dgm:cxn modelId="{3F005ACA-BA7A-43F7-9E77-6C22FB8F5950}" type="presParOf" srcId="{B16932CD-351A-423E-A2C8-142EDB2F923D}" destId="{C7F22F42-A773-4CAE-846E-5F3FE3EF768A}" srcOrd="1" destOrd="0" presId="urn:microsoft.com/office/officeart/2005/8/layout/vList5"/>
    <dgm:cxn modelId="{D38477D9-1825-447D-AD04-2F09142B05D3}" type="presParOf" srcId="{B16932CD-351A-423E-A2C8-142EDB2F923D}" destId="{5314B3C7-E353-4608-BC3A-483E64D6D135}" srcOrd="2" destOrd="0" presId="urn:microsoft.com/office/officeart/2005/8/layout/vList5"/>
    <dgm:cxn modelId="{568621C3-2EBA-47C7-8A64-FC94F4FA0AFD}" type="presParOf" srcId="{5314B3C7-E353-4608-BC3A-483E64D6D135}" destId="{9D93DF84-E69C-4656-BB90-70DB3CD64AFF}" srcOrd="0" destOrd="0" presId="urn:microsoft.com/office/officeart/2005/8/layout/vList5"/>
    <dgm:cxn modelId="{5F2268B4-AF71-4F4C-89FE-E53DCCFE0702}" type="presParOf" srcId="{5314B3C7-E353-4608-BC3A-483E64D6D135}" destId="{135B4417-2BD9-45B0-9B4C-CB5CD3E4C25B}" srcOrd="1" destOrd="0" presId="urn:microsoft.com/office/officeart/2005/8/layout/vList5"/>
    <dgm:cxn modelId="{A69E5E93-66E7-47CB-B11E-806982E37E92}" type="presParOf" srcId="{B16932CD-351A-423E-A2C8-142EDB2F923D}" destId="{1D324237-D8D3-4300-8F6E-E2D4E4041780}" srcOrd="3" destOrd="0" presId="urn:microsoft.com/office/officeart/2005/8/layout/vList5"/>
    <dgm:cxn modelId="{57FF623D-6C96-4029-8CB6-EFF1E9D46452}" type="presParOf" srcId="{B16932CD-351A-423E-A2C8-142EDB2F923D}" destId="{DDBE954D-A455-4DE9-8E6B-E5DEC5CDC725}" srcOrd="4" destOrd="0" presId="urn:microsoft.com/office/officeart/2005/8/layout/vList5"/>
    <dgm:cxn modelId="{14D59421-6DC7-422D-A402-483CC41DF5D8}" type="presParOf" srcId="{DDBE954D-A455-4DE9-8E6B-E5DEC5CDC725}" destId="{5775CB85-F59B-435E-8A67-78247C2A219E}" srcOrd="0" destOrd="0" presId="urn:microsoft.com/office/officeart/2005/8/layout/vList5"/>
    <dgm:cxn modelId="{4EB39CE5-FDE9-4794-BD96-A386EF3A4A23}" type="presParOf" srcId="{DDBE954D-A455-4DE9-8E6B-E5DEC5CDC725}" destId="{A7494B49-8F56-413E-8DFA-CCE85F0605DD}" srcOrd="1" destOrd="0" presId="urn:microsoft.com/office/officeart/2005/8/layout/vList5"/>
    <dgm:cxn modelId="{4C242331-AE7F-491F-8254-5E271B44C23A}" type="presParOf" srcId="{B16932CD-351A-423E-A2C8-142EDB2F923D}" destId="{C2CC9D4C-16EC-4E80-8BC7-5C828B13AD1A}" srcOrd="5" destOrd="0" presId="urn:microsoft.com/office/officeart/2005/8/layout/vList5"/>
    <dgm:cxn modelId="{09E07766-5BE5-4F13-9AC6-C2C5F74C37CA}" type="presParOf" srcId="{B16932CD-351A-423E-A2C8-142EDB2F923D}" destId="{595D7BE0-2F9D-4901-9CBE-339ECB623DC1}" srcOrd="6" destOrd="0" presId="urn:microsoft.com/office/officeart/2005/8/layout/vList5"/>
    <dgm:cxn modelId="{FE55D6CA-9946-49EB-8CEF-5C5B39B8B1A1}" type="presParOf" srcId="{595D7BE0-2F9D-4901-9CBE-339ECB623DC1}" destId="{AEE8ADAB-56F1-48F9-99B4-A4D2A1F07576}" srcOrd="0" destOrd="0" presId="urn:microsoft.com/office/officeart/2005/8/layout/vList5"/>
    <dgm:cxn modelId="{0A040E27-9B8E-4B40-A6E1-F05DEA80E593}" type="presParOf" srcId="{595D7BE0-2F9D-4901-9CBE-339ECB623DC1}" destId="{FCA5E1AF-34F5-4A9B-9930-F9BDE0BD359B}" srcOrd="1" destOrd="0" presId="urn:microsoft.com/office/officeart/2005/8/layout/vList5"/>
    <dgm:cxn modelId="{CE21D051-1D22-4683-8B4B-4B64BBE2C865}" type="presParOf" srcId="{B16932CD-351A-423E-A2C8-142EDB2F923D}" destId="{82DA8D81-6C8A-46C2-96E2-90B8D9D5A954}" srcOrd="7" destOrd="0" presId="urn:microsoft.com/office/officeart/2005/8/layout/vList5"/>
    <dgm:cxn modelId="{1167C3D2-D31D-40DE-8268-A1E8FFCC3828}" type="presParOf" srcId="{B16932CD-351A-423E-A2C8-142EDB2F923D}" destId="{C32AE837-76B2-4401-A975-14AE48E901EF}" srcOrd="8" destOrd="0" presId="urn:microsoft.com/office/officeart/2005/8/layout/vList5"/>
    <dgm:cxn modelId="{92C1768F-78CE-482B-B680-AD5DF02A946B}" type="presParOf" srcId="{C32AE837-76B2-4401-A975-14AE48E901EF}" destId="{142B9F86-BF76-4C09-BF8A-8288EE068A0F}" srcOrd="0" destOrd="0" presId="urn:microsoft.com/office/officeart/2005/8/layout/vList5"/>
    <dgm:cxn modelId="{241F9A85-9349-4489-8054-8EEAEF5719BD}" type="presParOf" srcId="{C32AE837-76B2-4401-A975-14AE48E901EF}" destId="{EF52BD89-FC49-49DF-947B-3813CE7829AC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ABBCF2A-FC62-4B95-8120-9F8E8ABA9BF3}" type="doc">
      <dgm:prSet loTypeId="urn:microsoft.com/office/officeart/2005/8/layout/vList5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IN"/>
        </a:p>
      </dgm:t>
    </dgm:pt>
    <dgm:pt modelId="{9E86063C-EB0B-4816-AA5F-8FC2474BDD11}">
      <dgm:prSet phldrT="[Text]"/>
      <dgm:spPr/>
      <dgm:t>
        <a:bodyPr/>
        <a:lstStyle/>
        <a:p>
          <a:r>
            <a:rPr lang="en-IN" b="1" dirty="0"/>
            <a:t>T</a:t>
          </a:r>
        </a:p>
      </dgm:t>
    </dgm:pt>
    <dgm:pt modelId="{EDA0028E-A5AE-41FC-8734-9F580528959C}" type="parTrans" cxnId="{35FF071D-F716-441B-9D14-A1C73986D6D8}">
      <dgm:prSet/>
      <dgm:spPr/>
      <dgm:t>
        <a:bodyPr/>
        <a:lstStyle/>
        <a:p>
          <a:endParaRPr lang="en-IN"/>
        </a:p>
      </dgm:t>
    </dgm:pt>
    <dgm:pt modelId="{7D8FC731-1739-493D-A5F7-CB8671D07598}" type="sibTrans" cxnId="{35FF071D-F716-441B-9D14-A1C73986D6D8}">
      <dgm:prSet/>
      <dgm:spPr/>
      <dgm:t>
        <a:bodyPr/>
        <a:lstStyle/>
        <a:p>
          <a:endParaRPr lang="en-IN"/>
        </a:p>
      </dgm:t>
    </dgm:pt>
    <dgm:pt modelId="{6F159E43-5F81-44A0-870F-BDFCF7094E38}">
      <dgm:prSet phldrT="[Text]"/>
      <dgm:spPr/>
      <dgm:t>
        <a:bodyPr/>
        <a:lstStyle/>
        <a:p>
          <a:r>
            <a:rPr lang="en-IN" b="1" dirty="0">
              <a:solidFill>
                <a:schemeClr val="tx2">
                  <a:lumMod val="75000"/>
                  <a:lumOff val="25000"/>
                </a:schemeClr>
              </a:solidFill>
            </a:rPr>
            <a:t>Temperature</a:t>
          </a:r>
        </a:p>
      </dgm:t>
    </dgm:pt>
    <dgm:pt modelId="{B5971DE0-47F0-47BA-A29D-53BA3C7FBB1F}" type="parTrans" cxnId="{14466B55-9E6F-4806-B2B8-B3630E08A6AC}">
      <dgm:prSet/>
      <dgm:spPr/>
      <dgm:t>
        <a:bodyPr/>
        <a:lstStyle/>
        <a:p>
          <a:endParaRPr lang="en-IN"/>
        </a:p>
      </dgm:t>
    </dgm:pt>
    <dgm:pt modelId="{26559360-6E00-46D5-9C26-9ADA094C13B5}" type="sibTrans" cxnId="{14466B55-9E6F-4806-B2B8-B3630E08A6AC}">
      <dgm:prSet/>
      <dgm:spPr/>
      <dgm:t>
        <a:bodyPr/>
        <a:lstStyle/>
        <a:p>
          <a:endParaRPr lang="en-IN"/>
        </a:p>
      </dgm:t>
    </dgm:pt>
    <dgm:pt modelId="{21E93A87-E556-4F97-B8F4-016E0CDBBF95}">
      <dgm:prSet phldrT="[Text]"/>
      <dgm:spPr/>
      <dgm:t>
        <a:bodyPr/>
        <a:lstStyle/>
        <a:p>
          <a:r>
            <a:rPr lang="en-IN" b="1"/>
            <a:t>A</a:t>
          </a:r>
          <a:endParaRPr lang="en-IN" b="1" dirty="0"/>
        </a:p>
      </dgm:t>
    </dgm:pt>
    <dgm:pt modelId="{789CC43E-EB64-434D-9BD2-044AEB9E1D5E}" type="parTrans" cxnId="{6AD35259-1CF8-4E21-A9BF-5C842DBBA4A5}">
      <dgm:prSet/>
      <dgm:spPr/>
      <dgm:t>
        <a:bodyPr/>
        <a:lstStyle/>
        <a:p>
          <a:endParaRPr lang="en-IN"/>
        </a:p>
      </dgm:t>
    </dgm:pt>
    <dgm:pt modelId="{BD92AAD8-7790-4992-AD41-905DDA213129}" type="sibTrans" cxnId="{6AD35259-1CF8-4E21-A9BF-5C842DBBA4A5}">
      <dgm:prSet/>
      <dgm:spPr/>
      <dgm:t>
        <a:bodyPr/>
        <a:lstStyle/>
        <a:p>
          <a:endParaRPr lang="en-IN"/>
        </a:p>
      </dgm:t>
    </dgm:pt>
    <dgm:pt modelId="{BB872523-F1E9-4594-AE67-6E34E1CFEE01}">
      <dgm:prSet phldrT="[Text]"/>
      <dgm:spPr/>
      <dgm:t>
        <a:bodyPr/>
        <a:lstStyle/>
        <a:p>
          <a:r>
            <a:rPr lang="en-IN" b="1" dirty="0">
              <a:solidFill>
                <a:schemeClr val="tx2">
                  <a:lumMod val="75000"/>
                  <a:lumOff val="25000"/>
                </a:schemeClr>
              </a:solidFill>
            </a:rPr>
            <a:t>Airway</a:t>
          </a:r>
        </a:p>
      </dgm:t>
    </dgm:pt>
    <dgm:pt modelId="{BF131800-C5DC-4E48-B24B-5678CCDFFE87}" type="parTrans" cxnId="{5151CCA5-DFE3-471F-A02E-D00D03361AB4}">
      <dgm:prSet/>
      <dgm:spPr/>
      <dgm:t>
        <a:bodyPr/>
        <a:lstStyle/>
        <a:p>
          <a:endParaRPr lang="en-IN"/>
        </a:p>
      </dgm:t>
    </dgm:pt>
    <dgm:pt modelId="{B943A395-4D43-4594-8446-45AC4E48FC81}" type="sibTrans" cxnId="{5151CCA5-DFE3-471F-A02E-D00D03361AB4}">
      <dgm:prSet/>
      <dgm:spPr/>
      <dgm:t>
        <a:bodyPr/>
        <a:lstStyle/>
        <a:p>
          <a:endParaRPr lang="en-IN"/>
        </a:p>
      </dgm:t>
    </dgm:pt>
    <dgm:pt modelId="{3BDF2DA9-83DA-4A89-A520-569C435BFCAD}">
      <dgm:prSet phldrT="[Text]"/>
      <dgm:spPr/>
      <dgm:t>
        <a:bodyPr/>
        <a:lstStyle/>
        <a:p>
          <a:r>
            <a:rPr lang="en-IN" b="1"/>
            <a:t>B</a:t>
          </a:r>
          <a:endParaRPr lang="en-IN" b="1" dirty="0"/>
        </a:p>
      </dgm:t>
    </dgm:pt>
    <dgm:pt modelId="{23C269B7-9825-4E78-8274-5ACD3547B9C2}" type="parTrans" cxnId="{913E7974-5937-4D07-9D55-500C7401D321}">
      <dgm:prSet/>
      <dgm:spPr/>
      <dgm:t>
        <a:bodyPr/>
        <a:lstStyle/>
        <a:p>
          <a:endParaRPr lang="en-IN"/>
        </a:p>
      </dgm:t>
    </dgm:pt>
    <dgm:pt modelId="{BA01A6A2-DE61-427D-BA7E-BB2BDFE8B8E5}" type="sibTrans" cxnId="{913E7974-5937-4D07-9D55-500C7401D321}">
      <dgm:prSet/>
      <dgm:spPr/>
      <dgm:t>
        <a:bodyPr/>
        <a:lstStyle/>
        <a:p>
          <a:endParaRPr lang="en-IN"/>
        </a:p>
      </dgm:t>
    </dgm:pt>
    <dgm:pt modelId="{FB651517-169E-4388-9ACC-40D79168A325}">
      <dgm:prSet phldrT="[Text]"/>
      <dgm:spPr/>
      <dgm:t>
        <a:bodyPr/>
        <a:lstStyle/>
        <a:p>
          <a:r>
            <a:rPr lang="en-IN" b="1" dirty="0">
              <a:solidFill>
                <a:schemeClr val="tx2">
                  <a:lumMod val="75000"/>
                  <a:lumOff val="25000"/>
                </a:schemeClr>
              </a:solidFill>
            </a:rPr>
            <a:t>Breathing</a:t>
          </a:r>
        </a:p>
      </dgm:t>
    </dgm:pt>
    <dgm:pt modelId="{C6A621C0-0498-4E82-B997-67FDF462D62C}" type="parTrans" cxnId="{6A03BECA-16CD-49E1-92A1-A7B4B24EC15F}">
      <dgm:prSet/>
      <dgm:spPr/>
      <dgm:t>
        <a:bodyPr/>
        <a:lstStyle/>
        <a:p>
          <a:endParaRPr lang="en-IN"/>
        </a:p>
      </dgm:t>
    </dgm:pt>
    <dgm:pt modelId="{A1364F45-319C-45BB-A09F-CC0C11DE60D0}" type="sibTrans" cxnId="{6A03BECA-16CD-49E1-92A1-A7B4B24EC15F}">
      <dgm:prSet/>
      <dgm:spPr/>
      <dgm:t>
        <a:bodyPr/>
        <a:lstStyle/>
        <a:p>
          <a:endParaRPr lang="en-IN"/>
        </a:p>
      </dgm:t>
    </dgm:pt>
    <dgm:pt modelId="{338B4D8B-D359-49B9-AB7F-DC35F305BF8C}">
      <dgm:prSet phldrT="[Text]"/>
      <dgm:spPr/>
      <dgm:t>
        <a:bodyPr/>
        <a:lstStyle/>
        <a:p>
          <a:r>
            <a:rPr lang="en-IN" b="1"/>
            <a:t>C</a:t>
          </a:r>
          <a:endParaRPr lang="en-IN" b="1" dirty="0"/>
        </a:p>
      </dgm:t>
    </dgm:pt>
    <dgm:pt modelId="{2BD47FE2-3329-4E52-9EA9-5D236D679BFB}" type="parTrans" cxnId="{15494809-6381-4BFE-ADA7-9DA4A70B59FE}">
      <dgm:prSet/>
      <dgm:spPr/>
    </dgm:pt>
    <dgm:pt modelId="{738FDB5E-C46C-46A1-BFD0-A4F39AFEDE36}" type="sibTrans" cxnId="{15494809-6381-4BFE-ADA7-9DA4A70B59FE}">
      <dgm:prSet/>
      <dgm:spPr/>
    </dgm:pt>
    <dgm:pt modelId="{BE4D7062-2690-4B2B-AFE3-E8965F04B9D6}">
      <dgm:prSet phldrT="[Text]"/>
      <dgm:spPr/>
      <dgm:t>
        <a:bodyPr/>
        <a:lstStyle/>
        <a:p>
          <a:r>
            <a:rPr lang="en-IN" b="1" dirty="0">
              <a:solidFill>
                <a:schemeClr val="tx2">
                  <a:lumMod val="75000"/>
                  <a:lumOff val="25000"/>
                </a:schemeClr>
              </a:solidFill>
            </a:rPr>
            <a:t>Circulation</a:t>
          </a:r>
        </a:p>
      </dgm:t>
    </dgm:pt>
    <dgm:pt modelId="{ACA0C484-9313-465C-A927-E4EF6997040A}" type="parTrans" cxnId="{7CB84742-8F8F-4390-A235-F26A04395773}">
      <dgm:prSet/>
      <dgm:spPr/>
    </dgm:pt>
    <dgm:pt modelId="{922BAC60-9A94-4C6E-9BCA-C585AEF5A9EB}" type="sibTrans" cxnId="{7CB84742-8F8F-4390-A235-F26A04395773}">
      <dgm:prSet/>
      <dgm:spPr/>
    </dgm:pt>
    <dgm:pt modelId="{22008EA2-07BC-485A-8B75-E0D8297679E4}" type="pres">
      <dgm:prSet presAssocID="{0ABBCF2A-FC62-4B95-8120-9F8E8ABA9BF3}" presName="Name0" presStyleCnt="0">
        <dgm:presLayoutVars>
          <dgm:dir/>
          <dgm:animLvl val="lvl"/>
          <dgm:resizeHandles val="exact"/>
        </dgm:presLayoutVars>
      </dgm:prSet>
      <dgm:spPr/>
    </dgm:pt>
    <dgm:pt modelId="{D4EDC219-85AE-43E8-B4D2-00827978DBCA}" type="pres">
      <dgm:prSet presAssocID="{9E86063C-EB0B-4816-AA5F-8FC2474BDD11}" presName="linNode" presStyleCnt="0"/>
      <dgm:spPr/>
    </dgm:pt>
    <dgm:pt modelId="{EB7AA573-81AB-4B78-8A1A-35A6124F7FBA}" type="pres">
      <dgm:prSet presAssocID="{9E86063C-EB0B-4816-AA5F-8FC2474BDD11}" presName="parentText" presStyleLbl="node1" presStyleIdx="0" presStyleCnt="4">
        <dgm:presLayoutVars>
          <dgm:chMax val="1"/>
          <dgm:bulletEnabled val="1"/>
        </dgm:presLayoutVars>
      </dgm:prSet>
      <dgm:spPr/>
    </dgm:pt>
    <dgm:pt modelId="{7F473FE3-C2AC-4733-B6E6-68C25E2DCE3C}" type="pres">
      <dgm:prSet presAssocID="{9E86063C-EB0B-4816-AA5F-8FC2474BDD11}" presName="descendantText" presStyleLbl="alignAccFollowNode1" presStyleIdx="0" presStyleCnt="4">
        <dgm:presLayoutVars>
          <dgm:bulletEnabled val="1"/>
        </dgm:presLayoutVars>
      </dgm:prSet>
      <dgm:spPr/>
    </dgm:pt>
    <dgm:pt modelId="{535A6890-36A8-45D3-9876-8420BC352EF1}" type="pres">
      <dgm:prSet presAssocID="{7D8FC731-1739-493D-A5F7-CB8671D07598}" presName="sp" presStyleCnt="0"/>
      <dgm:spPr/>
    </dgm:pt>
    <dgm:pt modelId="{DFBCA835-29A2-4DE4-8612-4378814E799A}" type="pres">
      <dgm:prSet presAssocID="{21E93A87-E556-4F97-B8F4-016E0CDBBF95}" presName="linNode" presStyleCnt="0"/>
      <dgm:spPr/>
    </dgm:pt>
    <dgm:pt modelId="{6FC642B2-726C-402D-9AEB-06E627328D6F}" type="pres">
      <dgm:prSet presAssocID="{21E93A87-E556-4F97-B8F4-016E0CDBBF95}" presName="parentText" presStyleLbl="node1" presStyleIdx="1" presStyleCnt="4">
        <dgm:presLayoutVars>
          <dgm:chMax val="1"/>
          <dgm:bulletEnabled val="1"/>
        </dgm:presLayoutVars>
      </dgm:prSet>
      <dgm:spPr/>
    </dgm:pt>
    <dgm:pt modelId="{4A02520B-D1FE-4710-8ED6-47153EC7A321}" type="pres">
      <dgm:prSet presAssocID="{21E93A87-E556-4F97-B8F4-016E0CDBBF95}" presName="descendantText" presStyleLbl="alignAccFollowNode1" presStyleIdx="1" presStyleCnt="4">
        <dgm:presLayoutVars>
          <dgm:bulletEnabled val="1"/>
        </dgm:presLayoutVars>
      </dgm:prSet>
      <dgm:spPr/>
    </dgm:pt>
    <dgm:pt modelId="{C7AEE6C7-F81D-4EED-9D6B-FC844D255B42}" type="pres">
      <dgm:prSet presAssocID="{BD92AAD8-7790-4992-AD41-905DDA213129}" presName="sp" presStyleCnt="0"/>
      <dgm:spPr/>
    </dgm:pt>
    <dgm:pt modelId="{DD326CA8-285C-4F47-9CF9-EF6076D9AF94}" type="pres">
      <dgm:prSet presAssocID="{3BDF2DA9-83DA-4A89-A520-569C435BFCAD}" presName="linNode" presStyleCnt="0"/>
      <dgm:spPr/>
    </dgm:pt>
    <dgm:pt modelId="{55D6C5CD-2DEA-4634-B005-DBBE9D6BB641}" type="pres">
      <dgm:prSet presAssocID="{3BDF2DA9-83DA-4A89-A520-569C435BFCAD}" presName="parentText" presStyleLbl="node1" presStyleIdx="2" presStyleCnt="4">
        <dgm:presLayoutVars>
          <dgm:chMax val="1"/>
          <dgm:bulletEnabled val="1"/>
        </dgm:presLayoutVars>
      </dgm:prSet>
      <dgm:spPr/>
    </dgm:pt>
    <dgm:pt modelId="{06D734D9-3C6A-4260-9A66-B22CDEAFFF09}" type="pres">
      <dgm:prSet presAssocID="{3BDF2DA9-83DA-4A89-A520-569C435BFCAD}" presName="descendantText" presStyleLbl="alignAccFollowNode1" presStyleIdx="2" presStyleCnt="4">
        <dgm:presLayoutVars>
          <dgm:bulletEnabled val="1"/>
        </dgm:presLayoutVars>
      </dgm:prSet>
      <dgm:spPr/>
    </dgm:pt>
    <dgm:pt modelId="{A84D6F3D-3954-4B86-880C-55D0EEA7E81D}" type="pres">
      <dgm:prSet presAssocID="{BA01A6A2-DE61-427D-BA7E-BB2BDFE8B8E5}" presName="sp" presStyleCnt="0"/>
      <dgm:spPr/>
    </dgm:pt>
    <dgm:pt modelId="{47D5A862-8917-42DC-9CC3-899141E91BBC}" type="pres">
      <dgm:prSet presAssocID="{338B4D8B-D359-49B9-AB7F-DC35F305BF8C}" presName="linNode" presStyleCnt="0"/>
      <dgm:spPr/>
    </dgm:pt>
    <dgm:pt modelId="{1AA06EA3-B514-4C9F-8DB3-35DD2F74A93D}" type="pres">
      <dgm:prSet presAssocID="{338B4D8B-D359-49B9-AB7F-DC35F305BF8C}" presName="parentText" presStyleLbl="node1" presStyleIdx="3" presStyleCnt="4">
        <dgm:presLayoutVars>
          <dgm:chMax val="1"/>
          <dgm:bulletEnabled val="1"/>
        </dgm:presLayoutVars>
      </dgm:prSet>
      <dgm:spPr/>
    </dgm:pt>
    <dgm:pt modelId="{7F3B61FC-5DD4-415B-8E47-21F3AA32CCB0}" type="pres">
      <dgm:prSet presAssocID="{338B4D8B-D359-49B9-AB7F-DC35F305BF8C}" presName="descendantText" presStyleLbl="alignAccFollowNode1" presStyleIdx="3" presStyleCnt="4">
        <dgm:presLayoutVars>
          <dgm:bulletEnabled val="1"/>
        </dgm:presLayoutVars>
      </dgm:prSet>
      <dgm:spPr/>
    </dgm:pt>
  </dgm:ptLst>
  <dgm:cxnLst>
    <dgm:cxn modelId="{15494809-6381-4BFE-ADA7-9DA4A70B59FE}" srcId="{0ABBCF2A-FC62-4B95-8120-9F8E8ABA9BF3}" destId="{338B4D8B-D359-49B9-AB7F-DC35F305BF8C}" srcOrd="3" destOrd="0" parTransId="{2BD47FE2-3329-4E52-9EA9-5D236D679BFB}" sibTransId="{738FDB5E-C46C-46A1-BFD0-A4F39AFEDE36}"/>
    <dgm:cxn modelId="{35FF071D-F716-441B-9D14-A1C73986D6D8}" srcId="{0ABBCF2A-FC62-4B95-8120-9F8E8ABA9BF3}" destId="{9E86063C-EB0B-4816-AA5F-8FC2474BDD11}" srcOrd="0" destOrd="0" parTransId="{EDA0028E-A5AE-41FC-8734-9F580528959C}" sibTransId="{7D8FC731-1739-493D-A5F7-CB8671D07598}"/>
    <dgm:cxn modelId="{7CB84742-8F8F-4390-A235-F26A04395773}" srcId="{338B4D8B-D359-49B9-AB7F-DC35F305BF8C}" destId="{BE4D7062-2690-4B2B-AFE3-E8965F04B9D6}" srcOrd="0" destOrd="0" parTransId="{ACA0C484-9313-465C-A927-E4EF6997040A}" sibTransId="{922BAC60-9A94-4C6E-9BCA-C585AEF5A9EB}"/>
    <dgm:cxn modelId="{29F50773-FC72-40A3-940D-417B62FD5F9E}" type="presOf" srcId="{BB872523-F1E9-4594-AE67-6E34E1CFEE01}" destId="{4A02520B-D1FE-4710-8ED6-47153EC7A321}" srcOrd="0" destOrd="0" presId="urn:microsoft.com/office/officeart/2005/8/layout/vList5"/>
    <dgm:cxn modelId="{913E7974-5937-4D07-9D55-500C7401D321}" srcId="{0ABBCF2A-FC62-4B95-8120-9F8E8ABA9BF3}" destId="{3BDF2DA9-83DA-4A89-A520-569C435BFCAD}" srcOrd="2" destOrd="0" parTransId="{23C269B7-9825-4E78-8274-5ACD3547B9C2}" sibTransId="{BA01A6A2-DE61-427D-BA7E-BB2BDFE8B8E5}"/>
    <dgm:cxn modelId="{14466B55-9E6F-4806-B2B8-B3630E08A6AC}" srcId="{9E86063C-EB0B-4816-AA5F-8FC2474BDD11}" destId="{6F159E43-5F81-44A0-870F-BDFCF7094E38}" srcOrd="0" destOrd="0" parTransId="{B5971DE0-47F0-47BA-A29D-53BA3C7FBB1F}" sibTransId="{26559360-6E00-46D5-9C26-9ADA094C13B5}"/>
    <dgm:cxn modelId="{6AD35259-1CF8-4E21-A9BF-5C842DBBA4A5}" srcId="{0ABBCF2A-FC62-4B95-8120-9F8E8ABA9BF3}" destId="{21E93A87-E556-4F97-B8F4-016E0CDBBF95}" srcOrd="1" destOrd="0" parTransId="{789CC43E-EB64-434D-9BD2-044AEB9E1D5E}" sibTransId="{BD92AAD8-7790-4992-AD41-905DDA213129}"/>
    <dgm:cxn modelId="{8EE4808D-CF35-4168-8935-626F6A9E5A0C}" type="presOf" srcId="{BE4D7062-2690-4B2B-AFE3-E8965F04B9D6}" destId="{7F3B61FC-5DD4-415B-8E47-21F3AA32CCB0}" srcOrd="0" destOrd="0" presId="urn:microsoft.com/office/officeart/2005/8/layout/vList5"/>
    <dgm:cxn modelId="{3249399C-9AD5-4F53-857E-41DD7C4820F9}" type="presOf" srcId="{FB651517-169E-4388-9ACC-40D79168A325}" destId="{06D734D9-3C6A-4260-9A66-B22CDEAFFF09}" srcOrd="0" destOrd="0" presId="urn:microsoft.com/office/officeart/2005/8/layout/vList5"/>
    <dgm:cxn modelId="{5151CCA5-DFE3-471F-A02E-D00D03361AB4}" srcId="{21E93A87-E556-4F97-B8F4-016E0CDBBF95}" destId="{BB872523-F1E9-4594-AE67-6E34E1CFEE01}" srcOrd="0" destOrd="0" parTransId="{BF131800-C5DC-4E48-B24B-5678CCDFFE87}" sibTransId="{B943A395-4D43-4594-8446-45AC4E48FC81}"/>
    <dgm:cxn modelId="{4A4D1BBB-82BA-435A-A682-9639AA3599A4}" type="presOf" srcId="{6F159E43-5F81-44A0-870F-BDFCF7094E38}" destId="{7F473FE3-C2AC-4733-B6E6-68C25E2DCE3C}" srcOrd="0" destOrd="0" presId="urn:microsoft.com/office/officeart/2005/8/layout/vList5"/>
    <dgm:cxn modelId="{BDE106C1-A64E-4301-B612-F33A532955AF}" type="presOf" srcId="{9E86063C-EB0B-4816-AA5F-8FC2474BDD11}" destId="{EB7AA573-81AB-4B78-8A1A-35A6124F7FBA}" srcOrd="0" destOrd="0" presId="urn:microsoft.com/office/officeart/2005/8/layout/vList5"/>
    <dgm:cxn modelId="{6A03BECA-16CD-49E1-92A1-A7B4B24EC15F}" srcId="{3BDF2DA9-83DA-4A89-A520-569C435BFCAD}" destId="{FB651517-169E-4388-9ACC-40D79168A325}" srcOrd="0" destOrd="0" parTransId="{C6A621C0-0498-4E82-B997-67FDF462D62C}" sibTransId="{A1364F45-319C-45BB-A09F-CC0C11DE60D0}"/>
    <dgm:cxn modelId="{F88108D4-CBAB-44FB-AD6F-A2D5AD9B1AC4}" type="presOf" srcId="{0ABBCF2A-FC62-4B95-8120-9F8E8ABA9BF3}" destId="{22008EA2-07BC-485A-8B75-E0D8297679E4}" srcOrd="0" destOrd="0" presId="urn:microsoft.com/office/officeart/2005/8/layout/vList5"/>
    <dgm:cxn modelId="{E1C869F1-74B8-4FF4-A55A-3199A743B241}" type="presOf" srcId="{3BDF2DA9-83DA-4A89-A520-569C435BFCAD}" destId="{55D6C5CD-2DEA-4634-B005-DBBE9D6BB641}" srcOrd="0" destOrd="0" presId="urn:microsoft.com/office/officeart/2005/8/layout/vList5"/>
    <dgm:cxn modelId="{0D3B50F4-FC47-440A-A72B-124C52B71449}" type="presOf" srcId="{338B4D8B-D359-49B9-AB7F-DC35F305BF8C}" destId="{1AA06EA3-B514-4C9F-8DB3-35DD2F74A93D}" srcOrd="0" destOrd="0" presId="urn:microsoft.com/office/officeart/2005/8/layout/vList5"/>
    <dgm:cxn modelId="{FEAA0BFD-53FA-4E44-9CBC-E45435F8732D}" type="presOf" srcId="{21E93A87-E556-4F97-B8F4-016E0CDBBF95}" destId="{6FC642B2-726C-402D-9AEB-06E627328D6F}" srcOrd="0" destOrd="0" presId="urn:microsoft.com/office/officeart/2005/8/layout/vList5"/>
    <dgm:cxn modelId="{4E81121C-3E42-485A-8589-BA25CD1FCF21}" type="presParOf" srcId="{22008EA2-07BC-485A-8B75-E0D8297679E4}" destId="{D4EDC219-85AE-43E8-B4D2-00827978DBCA}" srcOrd="0" destOrd="0" presId="urn:microsoft.com/office/officeart/2005/8/layout/vList5"/>
    <dgm:cxn modelId="{97B144BF-9E0A-448C-ACEB-A612F44A6093}" type="presParOf" srcId="{D4EDC219-85AE-43E8-B4D2-00827978DBCA}" destId="{EB7AA573-81AB-4B78-8A1A-35A6124F7FBA}" srcOrd="0" destOrd="0" presId="urn:microsoft.com/office/officeart/2005/8/layout/vList5"/>
    <dgm:cxn modelId="{C2C8E592-E80D-4C83-98AA-046E03EC11AA}" type="presParOf" srcId="{D4EDC219-85AE-43E8-B4D2-00827978DBCA}" destId="{7F473FE3-C2AC-4733-B6E6-68C25E2DCE3C}" srcOrd="1" destOrd="0" presId="urn:microsoft.com/office/officeart/2005/8/layout/vList5"/>
    <dgm:cxn modelId="{506A8008-E1F0-4BE7-97D9-4DC5D245D0B7}" type="presParOf" srcId="{22008EA2-07BC-485A-8B75-E0D8297679E4}" destId="{535A6890-36A8-45D3-9876-8420BC352EF1}" srcOrd="1" destOrd="0" presId="urn:microsoft.com/office/officeart/2005/8/layout/vList5"/>
    <dgm:cxn modelId="{88C57094-E5D1-4A19-8792-EB52123C3B0F}" type="presParOf" srcId="{22008EA2-07BC-485A-8B75-E0D8297679E4}" destId="{DFBCA835-29A2-4DE4-8612-4378814E799A}" srcOrd="2" destOrd="0" presId="urn:microsoft.com/office/officeart/2005/8/layout/vList5"/>
    <dgm:cxn modelId="{79108081-3FE6-4895-B449-3C55CB58878E}" type="presParOf" srcId="{DFBCA835-29A2-4DE4-8612-4378814E799A}" destId="{6FC642B2-726C-402D-9AEB-06E627328D6F}" srcOrd="0" destOrd="0" presId="urn:microsoft.com/office/officeart/2005/8/layout/vList5"/>
    <dgm:cxn modelId="{E80BD76F-6234-4696-A28A-8470CA280B1E}" type="presParOf" srcId="{DFBCA835-29A2-4DE4-8612-4378814E799A}" destId="{4A02520B-D1FE-4710-8ED6-47153EC7A321}" srcOrd="1" destOrd="0" presId="urn:microsoft.com/office/officeart/2005/8/layout/vList5"/>
    <dgm:cxn modelId="{FB8EC5BD-FFAD-49D2-A2CE-CDB7537F79EE}" type="presParOf" srcId="{22008EA2-07BC-485A-8B75-E0D8297679E4}" destId="{C7AEE6C7-F81D-4EED-9D6B-FC844D255B42}" srcOrd="3" destOrd="0" presId="urn:microsoft.com/office/officeart/2005/8/layout/vList5"/>
    <dgm:cxn modelId="{55B57087-6763-4E13-808B-AB7505B63367}" type="presParOf" srcId="{22008EA2-07BC-485A-8B75-E0D8297679E4}" destId="{DD326CA8-285C-4F47-9CF9-EF6076D9AF94}" srcOrd="4" destOrd="0" presId="urn:microsoft.com/office/officeart/2005/8/layout/vList5"/>
    <dgm:cxn modelId="{5A0E5E4E-5765-4B99-8300-1DAA536ABB0F}" type="presParOf" srcId="{DD326CA8-285C-4F47-9CF9-EF6076D9AF94}" destId="{55D6C5CD-2DEA-4634-B005-DBBE9D6BB641}" srcOrd="0" destOrd="0" presId="urn:microsoft.com/office/officeart/2005/8/layout/vList5"/>
    <dgm:cxn modelId="{4D4F7624-FA81-4E02-9EA8-9C10267A617C}" type="presParOf" srcId="{DD326CA8-285C-4F47-9CF9-EF6076D9AF94}" destId="{06D734D9-3C6A-4260-9A66-B22CDEAFFF09}" srcOrd="1" destOrd="0" presId="urn:microsoft.com/office/officeart/2005/8/layout/vList5"/>
    <dgm:cxn modelId="{7D7CE3BD-363C-44C0-B9F3-8CCCE6022FFE}" type="presParOf" srcId="{22008EA2-07BC-485A-8B75-E0D8297679E4}" destId="{A84D6F3D-3954-4B86-880C-55D0EEA7E81D}" srcOrd="5" destOrd="0" presId="urn:microsoft.com/office/officeart/2005/8/layout/vList5"/>
    <dgm:cxn modelId="{35D5D322-DDD7-4BD2-ACC0-6BA7C86E488D}" type="presParOf" srcId="{22008EA2-07BC-485A-8B75-E0D8297679E4}" destId="{47D5A862-8917-42DC-9CC3-899141E91BBC}" srcOrd="6" destOrd="0" presId="urn:microsoft.com/office/officeart/2005/8/layout/vList5"/>
    <dgm:cxn modelId="{927654AB-1539-4A9D-B307-A93D11029EDC}" type="presParOf" srcId="{47D5A862-8917-42DC-9CC3-899141E91BBC}" destId="{1AA06EA3-B514-4C9F-8DB3-35DD2F74A93D}" srcOrd="0" destOrd="0" presId="urn:microsoft.com/office/officeart/2005/8/layout/vList5"/>
    <dgm:cxn modelId="{73C6A7EB-5654-4572-939E-809AAFA403DE}" type="presParOf" srcId="{47D5A862-8917-42DC-9CC3-899141E91BBC}" destId="{7F3B61FC-5DD4-415B-8E47-21F3AA32CCB0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B420D9-6A21-4356-AAF7-B2E3AD0811F9}">
      <dsp:nvSpPr>
        <dsp:cNvPr id="0" name=""/>
        <dsp:cNvSpPr/>
      </dsp:nvSpPr>
      <dsp:spPr>
        <a:xfrm rot="5400000">
          <a:off x="5154580" y="-2079013"/>
          <a:ext cx="883094" cy="5266944"/>
        </a:xfrm>
        <a:prstGeom prst="round2Same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N" sz="1600" b="1" kern="1200">
              <a:solidFill>
                <a:schemeClr val="tx2">
                  <a:lumMod val="75000"/>
                  <a:lumOff val="25000"/>
                </a:schemeClr>
              </a:solidFill>
            </a:rPr>
            <a:t>Meconium aspirator</a:t>
          </a:r>
          <a:endParaRPr lang="en-IN" sz="1600" b="1" kern="1200" dirty="0">
            <a:solidFill>
              <a:schemeClr val="tx2">
                <a:lumMod val="75000"/>
                <a:lumOff val="25000"/>
              </a:schemeClr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N" sz="1600" b="1" kern="1200" dirty="0">
              <a:solidFill>
                <a:schemeClr val="tx2">
                  <a:lumMod val="75000"/>
                  <a:lumOff val="25000"/>
                </a:schemeClr>
              </a:solidFill>
            </a:rPr>
            <a:t>Mechanical suction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N" sz="1600" b="1" kern="1200" dirty="0">
              <a:solidFill>
                <a:schemeClr val="tx2">
                  <a:lumMod val="75000"/>
                  <a:lumOff val="25000"/>
                </a:schemeClr>
              </a:solidFill>
            </a:rPr>
            <a:t>Suction catheters 10,12 or 14</a:t>
          </a:r>
          <a:r>
            <a:rPr lang="sa-IN" sz="1600" b="1" kern="1200" dirty="0">
              <a:solidFill>
                <a:schemeClr val="tx2">
                  <a:lumMod val="75000"/>
                  <a:lumOff val="25000"/>
                </a:schemeClr>
              </a:solidFill>
            </a:rPr>
            <a:t> </a:t>
          </a:r>
          <a:r>
            <a:rPr lang="en-IN" sz="1600" b="1" kern="1200" dirty="0">
              <a:solidFill>
                <a:schemeClr val="tx2">
                  <a:lumMod val="75000"/>
                  <a:lumOff val="25000"/>
                </a:schemeClr>
              </a:solidFill>
            </a:rPr>
            <a:t>F</a:t>
          </a:r>
        </a:p>
      </dsp:txBody>
      <dsp:txXfrm rot="-5400000">
        <a:off x="2962656" y="156020"/>
        <a:ext cx="5223835" cy="796876"/>
      </dsp:txXfrm>
    </dsp:sp>
    <dsp:sp modelId="{5A501E9D-6DC8-4FF7-8E4B-33366B37CCB7}">
      <dsp:nvSpPr>
        <dsp:cNvPr id="0" name=""/>
        <dsp:cNvSpPr/>
      </dsp:nvSpPr>
      <dsp:spPr>
        <a:xfrm>
          <a:off x="0" y="2524"/>
          <a:ext cx="2962656" cy="1103867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3100" b="1" kern="1200"/>
            <a:t>Suction equipment</a:t>
          </a:r>
          <a:endParaRPr lang="en-IN" sz="3100" b="1" kern="1200" dirty="0"/>
        </a:p>
      </dsp:txBody>
      <dsp:txXfrm>
        <a:off x="53886" y="56410"/>
        <a:ext cx="2854884" cy="996095"/>
      </dsp:txXfrm>
    </dsp:sp>
    <dsp:sp modelId="{135B4417-2BD9-45B0-9B4C-CB5CD3E4C25B}">
      <dsp:nvSpPr>
        <dsp:cNvPr id="0" name=""/>
        <dsp:cNvSpPr/>
      </dsp:nvSpPr>
      <dsp:spPr>
        <a:xfrm rot="5400000">
          <a:off x="5154580" y="-919951"/>
          <a:ext cx="883094" cy="5266944"/>
        </a:xfrm>
        <a:prstGeom prst="round2SameRect">
          <a:avLst/>
        </a:prstGeom>
        <a:solidFill>
          <a:schemeClr val="accent5">
            <a:tint val="40000"/>
            <a:alpha val="90000"/>
            <a:hueOff val="0"/>
            <a:satOff val="0"/>
            <a:lumOff val="-230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0"/>
              <a:satOff val="0"/>
              <a:lumOff val="-23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N" sz="1600" b="1" kern="1200" dirty="0">
              <a:solidFill>
                <a:schemeClr val="tx2">
                  <a:lumMod val="75000"/>
                  <a:lumOff val="25000"/>
                </a:schemeClr>
              </a:solidFill>
            </a:rPr>
            <a:t>Neonatal resuscitation bags (self-inflating)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N" sz="1600" b="1" kern="1200" dirty="0">
              <a:solidFill>
                <a:schemeClr val="tx2">
                  <a:lumMod val="75000"/>
                  <a:lumOff val="25000"/>
                </a:schemeClr>
              </a:solidFill>
            </a:rPr>
            <a:t>Face-masks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N" sz="1600" b="1" kern="1200" dirty="0">
              <a:solidFill>
                <a:schemeClr val="tx2">
                  <a:lumMod val="75000"/>
                  <a:lumOff val="25000"/>
                </a:schemeClr>
              </a:solidFill>
            </a:rPr>
            <a:t>Oxygen with tubing</a:t>
          </a:r>
        </a:p>
      </dsp:txBody>
      <dsp:txXfrm rot="-5400000">
        <a:off x="2962656" y="1315082"/>
        <a:ext cx="5223835" cy="796876"/>
      </dsp:txXfrm>
    </dsp:sp>
    <dsp:sp modelId="{9D93DF84-E69C-4656-BB90-70DB3CD64AFF}">
      <dsp:nvSpPr>
        <dsp:cNvPr id="0" name=""/>
        <dsp:cNvSpPr/>
      </dsp:nvSpPr>
      <dsp:spPr>
        <a:xfrm>
          <a:off x="0" y="1161586"/>
          <a:ext cx="2962656" cy="1103867"/>
        </a:xfrm>
        <a:prstGeom prst="roundRect">
          <a:avLst/>
        </a:prstGeom>
        <a:solidFill>
          <a:schemeClr val="accent5">
            <a:hueOff val="0"/>
            <a:satOff val="0"/>
            <a:lumOff val="-176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3100" b="1" kern="1200"/>
            <a:t>Bag and Mask equipment</a:t>
          </a:r>
          <a:endParaRPr lang="en-IN" sz="3100" b="1" kern="1200" dirty="0"/>
        </a:p>
      </dsp:txBody>
      <dsp:txXfrm>
        <a:off x="53886" y="1215472"/>
        <a:ext cx="2854884" cy="996095"/>
      </dsp:txXfrm>
    </dsp:sp>
    <dsp:sp modelId="{A7494B49-8F56-413E-8DFA-CCE85F0605DD}">
      <dsp:nvSpPr>
        <dsp:cNvPr id="0" name=""/>
        <dsp:cNvSpPr/>
      </dsp:nvSpPr>
      <dsp:spPr>
        <a:xfrm rot="5400000">
          <a:off x="5154580" y="239109"/>
          <a:ext cx="883094" cy="5266944"/>
        </a:xfrm>
        <a:prstGeom prst="round2SameRect">
          <a:avLst/>
        </a:prstGeom>
        <a:solidFill>
          <a:schemeClr val="accent5">
            <a:tint val="40000"/>
            <a:alpha val="90000"/>
            <a:hueOff val="0"/>
            <a:satOff val="0"/>
            <a:lumOff val="-460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0"/>
              <a:satOff val="0"/>
              <a:lumOff val="-46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N" sz="1600" b="1" kern="1200">
              <a:solidFill>
                <a:schemeClr val="tx2">
                  <a:lumMod val="75000"/>
                  <a:lumOff val="25000"/>
                </a:schemeClr>
              </a:solidFill>
            </a:rPr>
            <a:t>Laryngoscope with straight blades</a:t>
          </a:r>
          <a:endParaRPr lang="en-IN" sz="1600" b="1" kern="1200" dirty="0">
            <a:solidFill>
              <a:schemeClr val="tx2">
                <a:lumMod val="75000"/>
                <a:lumOff val="25000"/>
              </a:schemeClr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N" sz="1600" b="1" kern="1200">
              <a:solidFill>
                <a:schemeClr val="tx2">
                  <a:lumMod val="75000"/>
                  <a:lumOff val="25000"/>
                </a:schemeClr>
              </a:solidFill>
            </a:rPr>
            <a:t>Extra bulbs and batteries</a:t>
          </a:r>
          <a:endParaRPr lang="en-IN" sz="1600" b="1" kern="1200" dirty="0">
            <a:solidFill>
              <a:schemeClr val="tx2">
                <a:lumMod val="75000"/>
                <a:lumOff val="25000"/>
              </a:schemeClr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N" sz="1600" b="1" kern="1200" dirty="0">
              <a:solidFill>
                <a:schemeClr val="tx2">
                  <a:lumMod val="75000"/>
                  <a:lumOff val="25000"/>
                </a:schemeClr>
              </a:solidFill>
            </a:rPr>
            <a:t>Endo-tracheal tubes 2.5,3.0,3.5 mm ID</a:t>
          </a:r>
        </a:p>
      </dsp:txBody>
      <dsp:txXfrm rot="-5400000">
        <a:off x="2962656" y="2474143"/>
        <a:ext cx="5223835" cy="796876"/>
      </dsp:txXfrm>
    </dsp:sp>
    <dsp:sp modelId="{5775CB85-F59B-435E-8A67-78247C2A219E}">
      <dsp:nvSpPr>
        <dsp:cNvPr id="0" name=""/>
        <dsp:cNvSpPr/>
      </dsp:nvSpPr>
      <dsp:spPr>
        <a:xfrm>
          <a:off x="0" y="2320647"/>
          <a:ext cx="2962656" cy="1103867"/>
        </a:xfrm>
        <a:prstGeom prst="roundRect">
          <a:avLst/>
        </a:prstGeom>
        <a:solidFill>
          <a:schemeClr val="accent5">
            <a:hueOff val="0"/>
            <a:satOff val="0"/>
            <a:lumOff val="-35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3100" b="1" kern="1200" dirty="0"/>
            <a:t>Intubation equipment</a:t>
          </a:r>
        </a:p>
      </dsp:txBody>
      <dsp:txXfrm>
        <a:off x="53886" y="2374533"/>
        <a:ext cx="2854884" cy="996095"/>
      </dsp:txXfrm>
    </dsp:sp>
    <dsp:sp modelId="{FCA5E1AF-34F5-4A9B-9930-F9BDE0BD359B}">
      <dsp:nvSpPr>
        <dsp:cNvPr id="0" name=""/>
        <dsp:cNvSpPr/>
      </dsp:nvSpPr>
      <dsp:spPr>
        <a:xfrm rot="5400000">
          <a:off x="5154580" y="1398170"/>
          <a:ext cx="883094" cy="5266944"/>
        </a:xfrm>
        <a:prstGeom prst="round2SameRect">
          <a:avLst/>
        </a:prstGeom>
        <a:solidFill>
          <a:schemeClr val="accent5">
            <a:tint val="40000"/>
            <a:alpha val="90000"/>
            <a:hueOff val="0"/>
            <a:satOff val="0"/>
            <a:lumOff val="-690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0"/>
              <a:satOff val="0"/>
              <a:lumOff val="-69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N" sz="1600" b="1" kern="1200">
              <a:solidFill>
                <a:schemeClr val="tx2">
                  <a:lumMod val="75000"/>
                  <a:lumOff val="25000"/>
                </a:schemeClr>
              </a:solidFill>
            </a:rPr>
            <a:t>Epinephrine</a:t>
          </a:r>
          <a:endParaRPr lang="en-IN" sz="1600" b="1" kern="1200" dirty="0">
            <a:solidFill>
              <a:schemeClr val="tx2">
                <a:lumMod val="75000"/>
                <a:lumOff val="25000"/>
              </a:schemeClr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N" sz="1600" b="1" kern="1200">
              <a:solidFill>
                <a:schemeClr val="tx2">
                  <a:lumMod val="75000"/>
                  <a:lumOff val="25000"/>
                </a:schemeClr>
              </a:solidFill>
            </a:rPr>
            <a:t>NS or RL</a:t>
          </a:r>
          <a:endParaRPr lang="en-IN" sz="1600" b="1" kern="1200" dirty="0">
            <a:solidFill>
              <a:schemeClr val="tx2">
                <a:lumMod val="75000"/>
                <a:lumOff val="25000"/>
              </a:schemeClr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N" sz="1600" b="1" kern="1200" dirty="0">
              <a:solidFill>
                <a:schemeClr val="tx2">
                  <a:lumMod val="75000"/>
                  <a:lumOff val="25000"/>
                </a:schemeClr>
              </a:solidFill>
            </a:rPr>
            <a:t>Sterile water</a:t>
          </a:r>
        </a:p>
      </dsp:txBody>
      <dsp:txXfrm rot="-5400000">
        <a:off x="2962656" y="3633204"/>
        <a:ext cx="5223835" cy="796876"/>
      </dsp:txXfrm>
    </dsp:sp>
    <dsp:sp modelId="{AEE8ADAB-56F1-48F9-99B4-A4D2A1F07576}">
      <dsp:nvSpPr>
        <dsp:cNvPr id="0" name=""/>
        <dsp:cNvSpPr/>
      </dsp:nvSpPr>
      <dsp:spPr>
        <a:xfrm>
          <a:off x="0" y="3479708"/>
          <a:ext cx="2962656" cy="1103867"/>
        </a:xfrm>
        <a:prstGeom prst="roundRect">
          <a:avLst/>
        </a:prstGeom>
        <a:solidFill>
          <a:schemeClr val="accent5">
            <a:hueOff val="0"/>
            <a:satOff val="0"/>
            <a:lumOff val="-529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3100" b="1" kern="1200"/>
            <a:t>Medications</a:t>
          </a:r>
          <a:endParaRPr lang="en-IN" sz="3100" b="1" kern="1200" dirty="0"/>
        </a:p>
      </dsp:txBody>
      <dsp:txXfrm>
        <a:off x="53886" y="3533594"/>
        <a:ext cx="2854884" cy="996095"/>
      </dsp:txXfrm>
    </dsp:sp>
    <dsp:sp modelId="{EF52BD89-FC49-49DF-947B-3813CE7829AC}">
      <dsp:nvSpPr>
        <dsp:cNvPr id="0" name=""/>
        <dsp:cNvSpPr/>
      </dsp:nvSpPr>
      <dsp:spPr>
        <a:xfrm rot="5400000">
          <a:off x="5154580" y="2557232"/>
          <a:ext cx="883094" cy="5266944"/>
        </a:xfrm>
        <a:prstGeom prst="round2SameRect">
          <a:avLst/>
        </a:prstGeom>
        <a:solidFill>
          <a:schemeClr val="accent5">
            <a:tint val="40000"/>
            <a:alpha val="90000"/>
            <a:hueOff val="0"/>
            <a:satOff val="0"/>
            <a:lumOff val="-920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0"/>
              <a:satOff val="0"/>
              <a:lumOff val="-92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N" sz="1600" b="1" kern="1200" dirty="0">
              <a:solidFill>
                <a:schemeClr val="tx2">
                  <a:lumMod val="75000"/>
                  <a:lumOff val="25000"/>
                </a:schemeClr>
              </a:solidFill>
            </a:rPr>
            <a:t>Syringes, Stethoscope, Feeding tube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N" sz="1600" b="1" kern="1200" dirty="0">
              <a:solidFill>
                <a:schemeClr val="tx2">
                  <a:lumMod val="75000"/>
                  <a:lumOff val="25000"/>
                </a:schemeClr>
              </a:solidFill>
            </a:rPr>
            <a:t>Adhesive tape, scissors</a:t>
          </a:r>
        </a:p>
      </dsp:txBody>
      <dsp:txXfrm rot="-5400000">
        <a:off x="2962656" y="4792266"/>
        <a:ext cx="5223835" cy="796876"/>
      </dsp:txXfrm>
    </dsp:sp>
    <dsp:sp modelId="{142B9F86-BF76-4C09-BF8A-8288EE068A0F}">
      <dsp:nvSpPr>
        <dsp:cNvPr id="0" name=""/>
        <dsp:cNvSpPr/>
      </dsp:nvSpPr>
      <dsp:spPr>
        <a:xfrm>
          <a:off x="0" y="4638770"/>
          <a:ext cx="2962656" cy="1103867"/>
        </a:xfrm>
        <a:prstGeom prst="roundRect">
          <a:avLst/>
        </a:prstGeom>
        <a:solidFill>
          <a:schemeClr val="accent5">
            <a:hueOff val="0"/>
            <a:satOff val="0"/>
            <a:lumOff val="-706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3100" b="1" kern="1200"/>
            <a:t>Miscellaneous</a:t>
          </a:r>
          <a:endParaRPr lang="en-IN" sz="3100" b="1" kern="1200" dirty="0"/>
        </a:p>
      </dsp:txBody>
      <dsp:txXfrm>
        <a:off x="53886" y="4692656"/>
        <a:ext cx="2854884" cy="99609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473FE3-C2AC-4733-B6E6-68C25E2DCE3C}">
      <dsp:nvSpPr>
        <dsp:cNvPr id="0" name=""/>
        <dsp:cNvSpPr/>
      </dsp:nvSpPr>
      <dsp:spPr>
        <a:xfrm rot="5400000">
          <a:off x="5160327" y="-2086455"/>
          <a:ext cx="871601" cy="5266944"/>
        </a:xfrm>
        <a:prstGeom prst="round2Same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5260" tIns="87630" rIns="175260" bIns="87630" numCol="1" spcCol="1270" anchor="ctr" anchorCtr="0">
          <a:noAutofit/>
        </a:bodyPr>
        <a:lstStyle/>
        <a:p>
          <a:pPr marL="285750" lvl="1" indent="-285750" algn="l" defTabSz="2044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N" sz="4600" b="1" kern="1200" dirty="0">
              <a:solidFill>
                <a:schemeClr val="tx2">
                  <a:lumMod val="75000"/>
                  <a:lumOff val="25000"/>
                </a:schemeClr>
              </a:solidFill>
            </a:rPr>
            <a:t>Temperature</a:t>
          </a:r>
        </a:p>
      </dsp:txBody>
      <dsp:txXfrm rot="-5400000">
        <a:off x="2962656" y="153764"/>
        <a:ext cx="5224396" cy="786505"/>
      </dsp:txXfrm>
    </dsp:sp>
    <dsp:sp modelId="{EB7AA573-81AB-4B78-8A1A-35A6124F7FBA}">
      <dsp:nvSpPr>
        <dsp:cNvPr id="0" name=""/>
        <dsp:cNvSpPr/>
      </dsp:nvSpPr>
      <dsp:spPr>
        <a:xfrm>
          <a:off x="0" y="2265"/>
          <a:ext cx="2962656" cy="1089501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70" tIns="108585" rIns="217170" bIns="108585" numCol="1" spcCol="1270" anchor="ctr" anchorCtr="0">
          <a:noAutofit/>
        </a:bodyPr>
        <a:lstStyle/>
        <a:p>
          <a:pPr marL="0" lvl="0" indent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5700" b="1" kern="1200" dirty="0"/>
            <a:t>T</a:t>
          </a:r>
        </a:p>
      </dsp:txBody>
      <dsp:txXfrm>
        <a:off x="53185" y="55450"/>
        <a:ext cx="2856286" cy="983131"/>
      </dsp:txXfrm>
    </dsp:sp>
    <dsp:sp modelId="{4A02520B-D1FE-4710-8ED6-47153EC7A321}">
      <dsp:nvSpPr>
        <dsp:cNvPr id="0" name=""/>
        <dsp:cNvSpPr/>
      </dsp:nvSpPr>
      <dsp:spPr>
        <a:xfrm rot="5400000">
          <a:off x="5160327" y="-942478"/>
          <a:ext cx="871601" cy="5266944"/>
        </a:xfrm>
        <a:prstGeom prst="round2SameRect">
          <a:avLst/>
        </a:prstGeom>
        <a:solidFill>
          <a:schemeClr val="accent4">
            <a:tint val="40000"/>
            <a:alpha val="90000"/>
            <a:hueOff val="0"/>
            <a:satOff val="0"/>
            <a:lumOff val="-753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0"/>
              <a:satOff val="0"/>
              <a:lumOff val="-75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5260" tIns="87630" rIns="175260" bIns="87630" numCol="1" spcCol="1270" anchor="ctr" anchorCtr="0">
          <a:noAutofit/>
        </a:bodyPr>
        <a:lstStyle/>
        <a:p>
          <a:pPr marL="285750" lvl="1" indent="-285750" algn="l" defTabSz="2044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N" sz="4600" b="1" kern="1200" dirty="0">
              <a:solidFill>
                <a:schemeClr val="tx2">
                  <a:lumMod val="75000"/>
                  <a:lumOff val="25000"/>
                </a:schemeClr>
              </a:solidFill>
            </a:rPr>
            <a:t>Airway</a:t>
          </a:r>
        </a:p>
      </dsp:txBody>
      <dsp:txXfrm rot="-5400000">
        <a:off x="2962656" y="1297741"/>
        <a:ext cx="5224396" cy="786505"/>
      </dsp:txXfrm>
    </dsp:sp>
    <dsp:sp modelId="{6FC642B2-726C-402D-9AEB-06E627328D6F}">
      <dsp:nvSpPr>
        <dsp:cNvPr id="0" name=""/>
        <dsp:cNvSpPr/>
      </dsp:nvSpPr>
      <dsp:spPr>
        <a:xfrm>
          <a:off x="0" y="1146242"/>
          <a:ext cx="2962656" cy="1089501"/>
        </a:xfrm>
        <a:prstGeom prst="roundRect">
          <a:avLst/>
        </a:prstGeom>
        <a:solidFill>
          <a:schemeClr val="accent4">
            <a:hueOff val="0"/>
            <a:satOff val="0"/>
            <a:lumOff val="-431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70" tIns="108585" rIns="217170" bIns="108585" numCol="1" spcCol="1270" anchor="ctr" anchorCtr="0">
          <a:noAutofit/>
        </a:bodyPr>
        <a:lstStyle/>
        <a:p>
          <a:pPr marL="0" lvl="0" indent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5700" b="1" kern="1200"/>
            <a:t>A</a:t>
          </a:r>
          <a:endParaRPr lang="en-IN" sz="5700" b="1" kern="1200" dirty="0"/>
        </a:p>
      </dsp:txBody>
      <dsp:txXfrm>
        <a:off x="53185" y="1199427"/>
        <a:ext cx="2856286" cy="983131"/>
      </dsp:txXfrm>
    </dsp:sp>
    <dsp:sp modelId="{06D734D9-3C6A-4260-9A66-B22CDEAFFF09}">
      <dsp:nvSpPr>
        <dsp:cNvPr id="0" name=""/>
        <dsp:cNvSpPr/>
      </dsp:nvSpPr>
      <dsp:spPr>
        <a:xfrm rot="5400000">
          <a:off x="5160327" y="201497"/>
          <a:ext cx="871601" cy="5266944"/>
        </a:xfrm>
        <a:prstGeom prst="round2SameRect">
          <a:avLst/>
        </a:prstGeom>
        <a:solidFill>
          <a:schemeClr val="accent4">
            <a:tint val="40000"/>
            <a:alpha val="90000"/>
            <a:hueOff val="0"/>
            <a:satOff val="0"/>
            <a:lumOff val="-1507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0"/>
              <a:satOff val="0"/>
              <a:lumOff val="-150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5260" tIns="87630" rIns="175260" bIns="87630" numCol="1" spcCol="1270" anchor="ctr" anchorCtr="0">
          <a:noAutofit/>
        </a:bodyPr>
        <a:lstStyle/>
        <a:p>
          <a:pPr marL="285750" lvl="1" indent="-285750" algn="l" defTabSz="2044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N" sz="4600" b="1" kern="1200" dirty="0">
              <a:solidFill>
                <a:schemeClr val="tx2">
                  <a:lumMod val="75000"/>
                  <a:lumOff val="25000"/>
                </a:schemeClr>
              </a:solidFill>
            </a:rPr>
            <a:t>Breathing</a:t>
          </a:r>
        </a:p>
      </dsp:txBody>
      <dsp:txXfrm rot="-5400000">
        <a:off x="2962656" y="2441716"/>
        <a:ext cx="5224396" cy="786505"/>
      </dsp:txXfrm>
    </dsp:sp>
    <dsp:sp modelId="{55D6C5CD-2DEA-4634-B005-DBBE9D6BB641}">
      <dsp:nvSpPr>
        <dsp:cNvPr id="0" name=""/>
        <dsp:cNvSpPr/>
      </dsp:nvSpPr>
      <dsp:spPr>
        <a:xfrm>
          <a:off x="0" y="2290219"/>
          <a:ext cx="2962656" cy="1089501"/>
        </a:xfrm>
        <a:prstGeom prst="roundRect">
          <a:avLst/>
        </a:prstGeom>
        <a:solidFill>
          <a:schemeClr val="accent4">
            <a:hueOff val="0"/>
            <a:satOff val="0"/>
            <a:lumOff val="-862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70" tIns="108585" rIns="217170" bIns="108585" numCol="1" spcCol="1270" anchor="ctr" anchorCtr="0">
          <a:noAutofit/>
        </a:bodyPr>
        <a:lstStyle/>
        <a:p>
          <a:pPr marL="0" lvl="0" indent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5700" b="1" kern="1200"/>
            <a:t>B</a:t>
          </a:r>
          <a:endParaRPr lang="en-IN" sz="5700" b="1" kern="1200" dirty="0"/>
        </a:p>
      </dsp:txBody>
      <dsp:txXfrm>
        <a:off x="53185" y="2343404"/>
        <a:ext cx="2856286" cy="983131"/>
      </dsp:txXfrm>
    </dsp:sp>
    <dsp:sp modelId="{7F3B61FC-5DD4-415B-8E47-21F3AA32CCB0}">
      <dsp:nvSpPr>
        <dsp:cNvPr id="0" name=""/>
        <dsp:cNvSpPr/>
      </dsp:nvSpPr>
      <dsp:spPr>
        <a:xfrm rot="5400000">
          <a:off x="5160327" y="1345474"/>
          <a:ext cx="871601" cy="5266944"/>
        </a:xfrm>
        <a:prstGeom prst="round2SameRect">
          <a:avLst/>
        </a:prstGeom>
        <a:solidFill>
          <a:schemeClr val="accent4">
            <a:tint val="40000"/>
            <a:alpha val="90000"/>
            <a:hueOff val="0"/>
            <a:satOff val="0"/>
            <a:lumOff val="-2260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0"/>
              <a:satOff val="0"/>
              <a:lumOff val="-226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5260" tIns="87630" rIns="175260" bIns="87630" numCol="1" spcCol="1270" anchor="ctr" anchorCtr="0">
          <a:noAutofit/>
        </a:bodyPr>
        <a:lstStyle/>
        <a:p>
          <a:pPr marL="285750" lvl="1" indent="-285750" algn="l" defTabSz="2044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N" sz="4600" b="1" kern="1200" dirty="0">
              <a:solidFill>
                <a:schemeClr val="tx2">
                  <a:lumMod val="75000"/>
                  <a:lumOff val="25000"/>
                </a:schemeClr>
              </a:solidFill>
            </a:rPr>
            <a:t>Circulation</a:t>
          </a:r>
        </a:p>
      </dsp:txBody>
      <dsp:txXfrm rot="-5400000">
        <a:off x="2962656" y="3585693"/>
        <a:ext cx="5224396" cy="786505"/>
      </dsp:txXfrm>
    </dsp:sp>
    <dsp:sp modelId="{1AA06EA3-B514-4C9F-8DB3-35DD2F74A93D}">
      <dsp:nvSpPr>
        <dsp:cNvPr id="0" name=""/>
        <dsp:cNvSpPr/>
      </dsp:nvSpPr>
      <dsp:spPr>
        <a:xfrm>
          <a:off x="0" y="3434195"/>
          <a:ext cx="2962656" cy="1089501"/>
        </a:xfrm>
        <a:prstGeom prst="roundRect">
          <a:avLst/>
        </a:prstGeom>
        <a:solidFill>
          <a:schemeClr val="accent4">
            <a:hueOff val="0"/>
            <a:satOff val="0"/>
            <a:lumOff val="-1294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70" tIns="108585" rIns="217170" bIns="108585" numCol="1" spcCol="1270" anchor="ctr" anchorCtr="0">
          <a:noAutofit/>
        </a:bodyPr>
        <a:lstStyle/>
        <a:p>
          <a:pPr marL="0" lvl="0" indent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5700" b="1" kern="1200"/>
            <a:t>C</a:t>
          </a:r>
          <a:endParaRPr lang="en-IN" sz="5700" b="1" kern="1200" dirty="0"/>
        </a:p>
      </dsp:txBody>
      <dsp:txXfrm>
        <a:off x="53185" y="3487380"/>
        <a:ext cx="2856286" cy="9831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095535-E6A2-4708-99A2-7B91DDD01C26}" type="datetimeFigureOut">
              <a:rPr lang="en-US" smtClean="0"/>
              <a:pPr/>
              <a:t>7/14/2025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87BED6-7C90-46D1-8236-C950936ECBB2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4325E-FC31-451D-BB22-305635119C8D}" type="datetime1">
              <a:rPr lang="en-IN" smtClean="0"/>
              <a:pPr/>
              <a:t>14-07-2025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6BF3C-C631-4D5D-A5DA-B1519E8DB94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671B1-C7FE-4413-937F-0FD57E1F927D}" type="datetime1">
              <a:rPr lang="en-IN" smtClean="0"/>
              <a:pPr/>
              <a:t>14-07-2025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6BF3C-C631-4D5D-A5DA-B1519E8DB94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B8669-1DE1-4FBE-B851-30C64017EC12}" type="datetime1">
              <a:rPr lang="en-IN" smtClean="0"/>
              <a:pPr/>
              <a:t>14-07-2025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6BF3C-C631-4D5D-A5DA-B1519E8DB94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1F341-80FE-48C1-A6FA-3EE14B998197}" type="datetime1">
              <a:rPr lang="en-IN" smtClean="0"/>
              <a:pPr/>
              <a:t>14-07-2025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6BF3C-C631-4D5D-A5DA-B1519E8DB94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5BBAA-B15E-4BA9-9846-EA5C2002429D}" type="datetime1">
              <a:rPr lang="en-IN" smtClean="0"/>
              <a:pPr/>
              <a:t>14-07-2025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6BF3C-C631-4D5D-A5DA-B1519E8DB94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C78F6-B1F3-4ECA-AFEE-ADE0B46AB6E5}" type="datetime1">
              <a:rPr lang="en-IN" smtClean="0"/>
              <a:pPr/>
              <a:t>14-07-2025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6BF3C-C631-4D5D-A5DA-B1519E8DB94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DFC14-3DA9-4571-9191-612D84EF1736}" type="datetime1">
              <a:rPr lang="en-IN" smtClean="0"/>
              <a:pPr/>
              <a:t>14-07-2025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6BF3C-C631-4D5D-A5DA-B1519E8DB94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3D43E-FD2B-47F8-8D46-93449B9BB998}" type="datetime1">
              <a:rPr lang="en-IN" smtClean="0"/>
              <a:pPr/>
              <a:t>14-07-2025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6BF3C-C631-4D5D-A5DA-B1519E8DB94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AEE6E-362A-43B1-AE7D-E3C4AFEBB1A4}" type="datetime1">
              <a:rPr lang="en-IN" smtClean="0"/>
              <a:pPr/>
              <a:t>14-07-2025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6BF3C-C631-4D5D-A5DA-B1519E8DB94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BB295-DF19-463B-B906-18C9207B4ADA}" type="datetime1">
              <a:rPr lang="en-IN" smtClean="0"/>
              <a:pPr/>
              <a:t>14-07-2025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6BF3C-C631-4D5D-A5DA-B1519E8DB94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A2794-92F5-487D-9207-84EE2589F583}" type="datetime1">
              <a:rPr lang="en-IN" smtClean="0"/>
              <a:pPr/>
              <a:t>14-07-2025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6BF3C-C631-4D5D-A5DA-B1519E8DB94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A751B-2121-4C4A-86C4-0F67F2824A4C}" type="datetime1">
              <a:rPr lang="en-IN" smtClean="0"/>
              <a:pPr/>
              <a:t>14-07-2025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56BF3C-C631-4D5D-A5DA-B1519E8DB947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CONTENTS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Introduction</a:t>
            </a:r>
          </a:p>
          <a:p>
            <a:r>
              <a:rPr lang="en-IN" dirty="0"/>
              <a:t>Immediate care of newborn</a:t>
            </a:r>
          </a:p>
          <a:p>
            <a:r>
              <a:rPr lang="en-IN" dirty="0"/>
              <a:t>General care of newborn</a:t>
            </a:r>
          </a:p>
          <a:p>
            <a:r>
              <a:rPr lang="en-IN" dirty="0"/>
              <a:t>Contemporary methods</a:t>
            </a:r>
          </a:p>
          <a:p>
            <a:r>
              <a:rPr lang="en-IN" dirty="0"/>
              <a:t>Conclusion</a:t>
            </a:r>
          </a:p>
          <a:p>
            <a:pPr>
              <a:buNone/>
            </a:pP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6BF3C-C631-4D5D-A5DA-B1519E8DB947}" type="slidenum">
              <a:rPr lang="en-IN" smtClean="0"/>
              <a:pPr/>
              <a:t>1</a:t>
            </a:fld>
            <a:endParaRPr lang="en-IN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Prashana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a-IN" dirty="0">
                <a:latin typeface="Aparajita" pitchFamily="18" charset="0"/>
                <a:cs typeface="Aparajita" pitchFamily="18" charset="0"/>
              </a:rPr>
              <a:t>हरेणुमात्रं मेधयुर्बलार्थमभिमन्त्रितम् | अ. हृ. उ.१</a:t>
            </a:r>
          </a:p>
          <a:p>
            <a:r>
              <a:rPr lang="en-IN" dirty="0">
                <a:latin typeface="Aparajita" pitchFamily="18" charset="0"/>
                <a:cs typeface="Aparajita" pitchFamily="18" charset="0"/>
              </a:rPr>
              <a:t>Medhya drugs are given.</a:t>
            </a:r>
            <a:endParaRPr lang="sa-IN" dirty="0">
              <a:latin typeface="Aparajita" pitchFamily="18" charset="0"/>
              <a:cs typeface="Aparajita" pitchFamily="18" charset="0"/>
            </a:endParaRPr>
          </a:p>
          <a:p>
            <a:pPr>
              <a:buNone/>
            </a:pPr>
            <a:endParaRPr lang="en-IN" dirty="0">
              <a:latin typeface="Aparajita" pitchFamily="18" charset="0"/>
              <a:cs typeface="Aparajita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6BF3C-C631-4D5D-A5DA-B1519E8DB947}" type="slidenum">
              <a:rPr lang="en-IN" smtClean="0"/>
              <a:pPr/>
              <a:t>10</a:t>
            </a:fld>
            <a:endParaRPr lang="en-IN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Aparajita" pitchFamily="18" charset="0"/>
                <a:cs typeface="Aparajita" pitchFamily="18" charset="0"/>
              </a:rPr>
              <a:t>रक्षा</a:t>
            </a:r>
            <a:r>
              <a:rPr lang="en-US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US" dirty="0" err="1">
                <a:latin typeface="Aparajita" pitchFamily="18" charset="0"/>
                <a:cs typeface="Aparajita" pitchFamily="18" charset="0"/>
              </a:rPr>
              <a:t>कर्म</a:t>
            </a:r>
            <a:endParaRPr lang="en-IN" dirty="0">
              <a:latin typeface="Aparajita" pitchFamily="18" charset="0"/>
              <a:cs typeface="Aparajit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 err="1">
                <a:latin typeface="Aparajita" pitchFamily="18" charset="0"/>
                <a:cs typeface="Aparajita" pitchFamily="18" charset="0"/>
              </a:rPr>
              <a:t>आदानीखदिरकर्कन्धुपीलुपरुषकशाखाभिरस्या</a:t>
            </a:r>
            <a:r>
              <a:rPr lang="en-US" sz="2800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US" sz="2800" dirty="0" err="1">
                <a:latin typeface="Aparajita" pitchFamily="18" charset="0"/>
                <a:cs typeface="Aparajita" pitchFamily="18" charset="0"/>
              </a:rPr>
              <a:t>गृहं</a:t>
            </a:r>
            <a:r>
              <a:rPr lang="en-US" sz="2800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US" sz="2800" dirty="0" err="1">
                <a:latin typeface="Aparajita" pitchFamily="18" charset="0"/>
                <a:cs typeface="Aparajita" pitchFamily="18" charset="0"/>
              </a:rPr>
              <a:t>समन्ततः</a:t>
            </a:r>
            <a:r>
              <a:rPr lang="en-US" sz="2800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US" sz="2800" dirty="0" err="1">
                <a:latin typeface="Aparajita" pitchFamily="18" charset="0"/>
                <a:cs typeface="Aparajita" pitchFamily="18" charset="0"/>
              </a:rPr>
              <a:t>परिवारयेत्</a:t>
            </a:r>
            <a:r>
              <a:rPr lang="en-US" sz="2800" dirty="0">
                <a:latin typeface="Aparajita" pitchFamily="18" charset="0"/>
                <a:cs typeface="Aparajita" pitchFamily="18" charset="0"/>
              </a:rPr>
              <a:t> ।</a:t>
            </a:r>
            <a:r>
              <a:rPr lang="en-US" sz="2800" dirty="0" err="1">
                <a:latin typeface="Aparajita" pitchFamily="18" charset="0"/>
                <a:cs typeface="Aparajita" pitchFamily="18" charset="0"/>
              </a:rPr>
              <a:t>सर्वतश्च</a:t>
            </a:r>
            <a:r>
              <a:rPr lang="en-US" sz="2800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US" sz="2800" dirty="0" err="1">
                <a:latin typeface="Aparajita" pitchFamily="18" charset="0"/>
                <a:cs typeface="Aparajita" pitchFamily="18" charset="0"/>
              </a:rPr>
              <a:t>सूतिकागारस्य</a:t>
            </a:r>
            <a:r>
              <a:rPr lang="en-US" sz="2800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US" sz="2800" dirty="0" err="1">
                <a:latin typeface="Aparajita" pitchFamily="18" charset="0"/>
                <a:cs typeface="Aparajita" pitchFamily="18" charset="0"/>
              </a:rPr>
              <a:t>सर्षपातसीतण्डुलकण्कणिकाःप्रकीरेयुः</a:t>
            </a:r>
            <a:r>
              <a:rPr lang="en-US" sz="2800" dirty="0">
                <a:latin typeface="Aparajita" pitchFamily="18" charset="0"/>
                <a:cs typeface="Aparajita" pitchFamily="18" charset="0"/>
              </a:rPr>
              <a:t> ।… …</a:t>
            </a:r>
            <a:r>
              <a:rPr lang="en-US" sz="2800" dirty="0" err="1">
                <a:latin typeface="Aparajita" pitchFamily="18" charset="0"/>
                <a:cs typeface="Aparajita" pitchFamily="18" charset="0"/>
              </a:rPr>
              <a:t>कणककण्टकेन्धनवानग्निस्तिन्दुककोष्टेन्धनश्चाग्निः</a:t>
            </a:r>
            <a:r>
              <a:rPr lang="en-US" sz="2800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US" sz="2800" dirty="0" err="1">
                <a:latin typeface="Aparajita" pitchFamily="18" charset="0"/>
                <a:cs typeface="Aparajita" pitchFamily="18" charset="0"/>
              </a:rPr>
              <a:t>सूतिकागारस्याभ्यन्तरतो</a:t>
            </a:r>
            <a:r>
              <a:rPr lang="en-US" sz="2800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US" sz="2800" dirty="0" err="1">
                <a:latin typeface="Aparajita" pitchFamily="18" charset="0"/>
                <a:cs typeface="Aparajita" pitchFamily="18" charset="0"/>
              </a:rPr>
              <a:t>नित्यं</a:t>
            </a:r>
            <a:r>
              <a:rPr lang="en-US" sz="2800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US" sz="2800" dirty="0" err="1">
                <a:latin typeface="Aparajita" pitchFamily="18" charset="0"/>
                <a:cs typeface="Aparajita" pitchFamily="18" charset="0"/>
              </a:rPr>
              <a:t>स्यात्</a:t>
            </a:r>
            <a:r>
              <a:rPr lang="en-US" sz="2800" dirty="0">
                <a:latin typeface="Aparajita" pitchFamily="18" charset="0"/>
                <a:cs typeface="Aparajita" pitchFamily="18" charset="0"/>
              </a:rPr>
              <a:t>। च.शा.८/४६</a:t>
            </a:r>
          </a:p>
          <a:p>
            <a:r>
              <a:rPr lang="en-IN" dirty="0" err="1">
                <a:latin typeface="Aparajita" pitchFamily="18" charset="0"/>
                <a:cs typeface="Aparajita" pitchFamily="18" charset="0"/>
              </a:rPr>
              <a:t>Rakshoghna</a:t>
            </a:r>
            <a:r>
              <a:rPr lang="en-IN" dirty="0">
                <a:latin typeface="Aparajita" pitchFamily="18" charset="0"/>
                <a:cs typeface="Aparajita" pitchFamily="18" charset="0"/>
              </a:rPr>
              <a:t> drugs are placed all </a:t>
            </a:r>
            <a:r>
              <a:rPr lang="en-IN" dirty="0" err="1">
                <a:latin typeface="Aparajita" pitchFamily="18" charset="0"/>
                <a:cs typeface="Aparajita" pitchFamily="18" charset="0"/>
              </a:rPr>
              <a:t>aorund</a:t>
            </a:r>
            <a:r>
              <a:rPr lang="en-IN" dirty="0">
                <a:latin typeface="Aparajita" pitchFamily="18" charset="0"/>
                <a:cs typeface="Aparajita" pitchFamily="18" charset="0"/>
              </a:rPr>
              <a:t> the place</a:t>
            </a:r>
          </a:p>
          <a:p>
            <a:r>
              <a:rPr lang="en-IN" dirty="0">
                <a:latin typeface="Aparajita" pitchFamily="18" charset="0"/>
                <a:cs typeface="Aparajita" pitchFamily="18" charset="0"/>
              </a:rPr>
              <a:t>Fire place is always lit inside the </a:t>
            </a:r>
            <a:r>
              <a:rPr lang="en-IN" dirty="0" err="1">
                <a:latin typeface="Aparajita" pitchFamily="18" charset="0"/>
                <a:cs typeface="Aparajita" pitchFamily="18" charset="0"/>
              </a:rPr>
              <a:t>sootikagara</a:t>
            </a:r>
            <a:r>
              <a:rPr lang="en-IN" dirty="0">
                <a:latin typeface="Aparajita" pitchFamily="18" charset="0"/>
                <a:cs typeface="Aparajita" pitchFamily="18" charset="0"/>
              </a:rPr>
              <a:t>.</a:t>
            </a:r>
          </a:p>
          <a:p>
            <a:r>
              <a:rPr lang="en-IN" dirty="0">
                <a:latin typeface="Aparajita" pitchFamily="18" charset="0"/>
                <a:cs typeface="Aparajita" pitchFamily="18" charset="0"/>
              </a:rPr>
              <a:t>Fumigation is done. </a:t>
            </a:r>
          </a:p>
          <a:p>
            <a:endParaRPr lang="en-IN" sz="2800" dirty="0">
              <a:latin typeface="Aparajita" pitchFamily="18" charset="0"/>
              <a:cs typeface="Aparajita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6BF3C-C631-4D5D-A5DA-B1519E8DB947}" type="slidenum">
              <a:rPr lang="en-IN" smtClean="0"/>
              <a:pPr/>
              <a:t>11</a:t>
            </a:fld>
            <a:endParaRPr lang="en-IN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Resuscitation of a Newborn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Of the 25 million infants born every year in India, 3-5% experience asphyxia at birth. Asphyxia is characterised by progressive hypoxia, </a:t>
            </a:r>
            <a:r>
              <a:rPr lang="en-IN" dirty="0" err="1"/>
              <a:t>hypercapnea</a:t>
            </a:r>
            <a:r>
              <a:rPr lang="en-IN" dirty="0"/>
              <a:t>, </a:t>
            </a:r>
            <a:r>
              <a:rPr lang="en-IN" dirty="0" err="1"/>
              <a:t>hypoperfusion</a:t>
            </a:r>
            <a:r>
              <a:rPr lang="en-IN" dirty="0"/>
              <a:t> and acidosis. It may lead to </a:t>
            </a:r>
            <a:r>
              <a:rPr lang="en-IN" dirty="0" err="1"/>
              <a:t>multiorgan</a:t>
            </a:r>
            <a:r>
              <a:rPr lang="en-IN" dirty="0"/>
              <a:t> dysfunction including hypoxic ischemic encephalopathy (HIE) which might result in long-term </a:t>
            </a:r>
            <a:r>
              <a:rPr lang="en-IN" dirty="0" err="1"/>
              <a:t>neuromotor</a:t>
            </a:r>
            <a:r>
              <a:rPr lang="en-IN" dirty="0"/>
              <a:t> </a:t>
            </a:r>
            <a:r>
              <a:rPr lang="en-IN" dirty="0" err="1"/>
              <a:t>sequelae</a:t>
            </a:r>
            <a:r>
              <a:rPr lang="en-IN" dirty="0"/>
              <a:t>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6BF3C-C631-4D5D-A5DA-B1519E8DB947}" type="slidenum">
              <a:rPr lang="en-IN" smtClean="0"/>
              <a:pPr/>
              <a:t>12</a:t>
            </a:fld>
            <a:endParaRPr lang="en-IN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Being prepared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IN" dirty="0"/>
              <a:t>Preparation for delivery should include-</a:t>
            </a:r>
          </a:p>
          <a:p>
            <a:pPr marL="514350" indent="-514350">
              <a:buFont typeface="+mj-lt"/>
              <a:buAutoNum type="arabicPeriod"/>
            </a:pPr>
            <a:r>
              <a:rPr lang="en-IN" dirty="0"/>
              <a:t>A radiant heat source ready for use</a:t>
            </a:r>
          </a:p>
          <a:p>
            <a:pPr marL="514350" indent="-514350">
              <a:buFont typeface="+mj-lt"/>
              <a:buAutoNum type="arabicPeriod"/>
            </a:pPr>
            <a:r>
              <a:rPr lang="en-IN" dirty="0"/>
              <a:t>All resuscitation equipments immediately available and in working order</a:t>
            </a:r>
          </a:p>
          <a:p>
            <a:pPr marL="514350" indent="-514350">
              <a:buFont typeface="+mj-lt"/>
              <a:buAutoNum type="arabicPeriod"/>
            </a:pPr>
            <a:r>
              <a:rPr lang="en-IN" dirty="0"/>
              <a:t>At least one person skilled in neonatal resuscitation.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6BF3C-C631-4D5D-A5DA-B1519E8DB947}" type="slidenum">
              <a:rPr lang="en-IN" smtClean="0"/>
              <a:pPr/>
              <a:t>13</a:t>
            </a:fld>
            <a:endParaRPr lang="en-IN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381000"/>
          <a:ext cx="8229600" cy="57451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6BF3C-C631-4D5D-A5DA-B1519E8DB947}" type="slidenum">
              <a:rPr lang="en-IN" smtClean="0"/>
              <a:pPr/>
              <a:t>14</a:t>
            </a:fld>
            <a:endParaRPr lang="en-IN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TABC of resuscitation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6BF3C-C631-4D5D-A5DA-B1519E8DB947}" type="slidenum">
              <a:rPr lang="en-IN" smtClean="0"/>
              <a:pPr/>
              <a:t>15</a:t>
            </a:fld>
            <a:endParaRPr lang="en-IN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Temperature - provide warmth, dry the baby</a:t>
            </a:r>
          </a:p>
          <a:p>
            <a:r>
              <a:rPr lang="en-IN" dirty="0"/>
              <a:t>Airway- positioning, clear airway</a:t>
            </a:r>
          </a:p>
          <a:p>
            <a:r>
              <a:rPr lang="en-IN" dirty="0"/>
              <a:t>Breathing- stimulate, intubation if HR&lt;100</a:t>
            </a:r>
          </a:p>
          <a:p>
            <a:r>
              <a:rPr lang="en-IN" dirty="0"/>
              <a:t>Circulation- if HR&lt;60, chest compressions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6BF3C-C631-4D5D-A5DA-B1519E8DB947}" type="slidenum">
              <a:rPr lang="en-IN" smtClean="0"/>
              <a:pPr/>
              <a:t>16</a:t>
            </a:fld>
            <a:endParaRPr lang="en-IN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The 3 Vitals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IN" dirty="0"/>
              <a:t>Respiration is evaluated by observing the infant’s chest movements.</a:t>
            </a:r>
          </a:p>
          <a:p>
            <a:pPr marL="514350" indent="-514350">
              <a:buFont typeface="+mj-lt"/>
              <a:buAutoNum type="arabicPeriod"/>
            </a:pPr>
            <a:r>
              <a:rPr lang="en-IN" dirty="0"/>
              <a:t>HR can be assessed by </a:t>
            </a:r>
            <a:r>
              <a:rPr lang="en-IN" dirty="0" err="1"/>
              <a:t>auscultating</a:t>
            </a:r>
            <a:r>
              <a:rPr lang="en-IN" dirty="0"/>
              <a:t> the heart or by palpating the Umbilical cord pulsation for 6 </a:t>
            </a:r>
            <a:r>
              <a:rPr lang="en-IN" dirty="0" err="1"/>
              <a:t>secs</a:t>
            </a:r>
            <a:r>
              <a:rPr lang="en-IN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IN" dirty="0" err="1"/>
              <a:t>Color</a:t>
            </a:r>
            <a:r>
              <a:rPr lang="en-IN" dirty="0"/>
              <a:t> is evaluated by looking at tongue, mucous membranes and trunk.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6BF3C-C631-4D5D-A5DA-B1519E8DB947}" type="slidenum">
              <a:rPr lang="en-IN" smtClean="0"/>
              <a:pPr/>
              <a:t>17</a:t>
            </a:fld>
            <a:endParaRPr lang="en-IN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Good breathing, HR &gt;100 and </a:t>
            </a:r>
            <a:r>
              <a:rPr lang="en-IN" dirty="0" err="1"/>
              <a:t>color</a:t>
            </a:r>
            <a:r>
              <a:rPr lang="en-IN" dirty="0"/>
              <a:t>- pink, the baby does not require any additional intervention.</a:t>
            </a:r>
          </a:p>
          <a:p>
            <a:r>
              <a:rPr lang="en-IN" dirty="0"/>
              <a:t>Good breathing, HR&gt;100 but has central cyanosis, administration of supplemental oxygen is indicated.</a:t>
            </a:r>
          </a:p>
          <a:p>
            <a:r>
              <a:rPr lang="en-IN" dirty="0"/>
              <a:t>Not breathing well or HR&lt;100, then positive pressure ventilation is needed.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6BF3C-C631-4D5D-A5DA-B1519E8DB947}" type="slidenum">
              <a:rPr lang="en-IN" smtClean="0"/>
              <a:pPr/>
              <a:t>18</a:t>
            </a:fld>
            <a:endParaRPr lang="en-IN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Supplemental oxygen, if central cyanosis is noted</a:t>
            </a:r>
          </a:p>
          <a:p>
            <a:r>
              <a:rPr lang="en-IN" dirty="0"/>
              <a:t>Positive pressure ventilation, if gasping or   HR &lt;100.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6BF3C-C631-4D5D-A5DA-B1519E8DB947}" type="slidenum">
              <a:rPr lang="en-IN" smtClean="0"/>
              <a:pPr/>
              <a:t>19</a:t>
            </a:fld>
            <a:endParaRPr lang="en-I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267197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74133"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Aparajita" pitchFamily="18" charset="0"/>
                          <a:cs typeface="Aparajita" pitchFamily="18" charset="0"/>
                        </a:rPr>
                        <a:t>चरक</a:t>
                      </a:r>
                      <a:r>
                        <a:rPr lang="en-US" sz="2400" baseline="0" dirty="0">
                          <a:latin typeface="Aparajita" pitchFamily="18" charset="0"/>
                          <a:cs typeface="Aparajita" pitchFamily="18" charset="0"/>
                        </a:rPr>
                        <a:t> </a:t>
                      </a:r>
                      <a:r>
                        <a:rPr lang="en-US" sz="2400" baseline="0" dirty="0" err="1">
                          <a:latin typeface="Aparajita" pitchFamily="18" charset="0"/>
                          <a:cs typeface="Aparajita" pitchFamily="18" charset="0"/>
                        </a:rPr>
                        <a:t>संहिता</a:t>
                      </a:r>
                      <a:endParaRPr lang="en-IN" sz="2400" dirty="0">
                        <a:latin typeface="Aparajita" pitchFamily="18" charset="0"/>
                        <a:cs typeface="Aparajit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Aparajita" pitchFamily="18" charset="0"/>
                          <a:cs typeface="Aparajita" pitchFamily="18" charset="0"/>
                        </a:rPr>
                        <a:t>सुशृत</a:t>
                      </a:r>
                      <a:r>
                        <a:rPr lang="en-US" sz="2400" baseline="0" dirty="0">
                          <a:latin typeface="Aparajita" pitchFamily="18" charset="0"/>
                          <a:cs typeface="Aparajita" pitchFamily="18" charset="0"/>
                        </a:rPr>
                        <a:t> </a:t>
                      </a:r>
                      <a:r>
                        <a:rPr lang="en-US" sz="2400" baseline="0" dirty="0" err="1">
                          <a:latin typeface="Aparajita" pitchFamily="18" charset="0"/>
                          <a:cs typeface="Aparajita" pitchFamily="18" charset="0"/>
                        </a:rPr>
                        <a:t>संहिता</a:t>
                      </a:r>
                      <a:endParaRPr lang="en-IN" sz="2400" dirty="0">
                        <a:latin typeface="Aparajita" pitchFamily="18" charset="0"/>
                        <a:cs typeface="Aparajit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Aparajita" pitchFamily="18" charset="0"/>
                          <a:cs typeface="Aparajita" pitchFamily="18" charset="0"/>
                        </a:rPr>
                        <a:t>अष्टाङ्ग</a:t>
                      </a:r>
                      <a:r>
                        <a:rPr lang="en-US" sz="2400" baseline="0" dirty="0">
                          <a:latin typeface="Aparajita" pitchFamily="18" charset="0"/>
                          <a:cs typeface="Aparajita" pitchFamily="18" charset="0"/>
                        </a:rPr>
                        <a:t> </a:t>
                      </a:r>
                      <a:r>
                        <a:rPr lang="en-US" sz="2400" baseline="0" dirty="0" err="1">
                          <a:latin typeface="Aparajita" pitchFamily="18" charset="0"/>
                          <a:cs typeface="Aparajita" pitchFamily="18" charset="0"/>
                        </a:rPr>
                        <a:t>हृदय</a:t>
                      </a:r>
                      <a:endParaRPr lang="en-IN" sz="2400" dirty="0">
                        <a:latin typeface="Aparajita" pitchFamily="18" charset="0"/>
                        <a:cs typeface="Aparajita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4133">
                <a:tc>
                  <a:txBody>
                    <a:bodyPr/>
                    <a:lstStyle/>
                    <a:p>
                      <a:r>
                        <a:rPr lang="en-US" sz="2400" b="1" dirty="0" err="1">
                          <a:solidFill>
                            <a:schemeClr val="tx2"/>
                          </a:solidFill>
                          <a:latin typeface="Aparajita" pitchFamily="18" charset="0"/>
                          <a:cs typeface="Aparajita" pitchFamily="18" charset="0"/>
                        </a:rPr>
                        <a:t>उल्ब</a:t>
                      </a:r>
                      <a:r>
                        <a:rPr lang="en-US" sz="2400" b="1" baseline="0" dirty="0">
                          <a:solidFill>
                            <a:schemeClr val="tx2"/>
                          </a:solidFill>
                          <a:latin typeface="Aparajita" pitchFamily="18" charset="0"/>
                          <a:cs typeface="Aparajita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chemeClr val="tx2"/>
                          </a:solidFill>
                          <a:latin typeface="Aparajita" pitchFamily="18" charset="0"/>
                          <a:cs typeface="Aparajita" pitchFamily="18" charset="0"/>
                        </a:rPr>
                        <a:t>परिमार्जन</a:t>
                      </a:r>
                      <a:endParaRPr lang="en-IN" sz="2400" b="1" dirty="0">
                        <a:solidFill>
                          <a:schemeClr val="tx2"/>
                        </a:solidFill>
                        <a:latin typeface="Aparajita" pitchFamily="18" charset="0"/>
                        <a:cs typeface="Aparajit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err="1">
                          <a:solidFill>
                            <a:schemeClr val="tx2"/>
                          </a:solidFill>
                          <a:latin typeface="Aparajita" pitchFamily="18" charset="0"/>
                          <a:cs typeface="Aparajita" pitchFamily="18" charset="0"/>
                        </a:rPr>
                        <a:t>उल्ब</a:t>
                      </a:r>
                      <a:r>
                        <a:rPr lang="en-US" sz="2400" b="1" baseline="0" dirty="0">
                          <a:solidFill>
                            <a:schemeClr val="tx2"/>
                          </a:solidFill>
                          <a:latin typeface="Aparajita" pitchFamily="18" charset="0"/>
                          <a:cs typeface="Aparajita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chemeClr val="tx2"/>
                          </a:solidFill>
                          <a:latin typeface="Aparajita" pitchFamily="18" charset="0"/>
                          <a:cs typeface="Aparajita" pitchFamily="18" charset="0"/>
                        </a:rPr>
                        <a:t>परिमार्जन</a:t>
                      </a:r>
                      <a:endParaRPr lang="en-IN" sz="2400" b="1" dirty="0">
                        <a:solidFill>
                          <a:schemeClr val="tx2"/>
                        </a:solidFill>
                        <a:latin typeface="Aparajita" pitchFamily="18" charset="0"/>
                        <a:cs typeface="Aparajit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err="1">
                          <a:solidFill>
                            <a:schemeClr val="tx2"/>
                          </a:solidFill>
                          <a:latin typeface="Aparajita" pitchFamily="18" charset="0"/>
                          <a:cs typeface="Aparajita" pitchFamily="18" charset="0"/>
                        </a:rPr>
                        <a:t>उल्ब</a:t>
                      </a:r>
                      <a:r>
                        <a:rPr lang="en-US" sz="2400" b="1" baseline="0" dirty="0">
                          <a:solidFill>
                            <a:schemeClr val="tx2"/>
                          </a:solidFill>
                          <a:latin typeface="Aparajita" pitchFamily="18" charset="0"/>
                          <a:cs typeface="Aparajita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chemeClr val="tx2"/>
                          </a:solidFill>
                          <a:latin typeface="Aparajita" pitchFamily="18" charset="0"/>
                          <a:cs typeface="Aparajita" pitchFamily="18" charset="0"/>
                        </a:rPr>
                        <a:t>परिमार्जन</a:t>
                      </a:r>
                      <a:endParaRPr lang="en-IN" sz="2400" b="1" dirty="0">
                        <a:solidFill>
                          <a:schemeClr val="tx2"/>
                        </a:solidFill>
                        <a:latin typeface="Aparajita" pitchFamily="18" charset="0"/>
                        <a:cs typeface="Aparajita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4133">
                <a:tc>
                  <a:txBody>
                    <a:bodyPr/>
                    <a:lstStyle/>
                    <a:p>
                      <a:r>
                        <a:rPr lang="en-US" sz="2400" b="1" dirty="0" err="1">
                          <a:solidFill>
                            <a:schemeClr val="tx2"/>
                          </a:solidFill>
                          <a:latin typeface="Aparajita" pitchFamily="18" charset="0"/>
                          <a:cs typeface="Aparajita" pitchFamily="18" charset="0"/>
                        </a:rPr>
                        <a:t>प्राण</a:t>
                      </a:r>
                      <a:r>
                        <a:rPr lang="en-US" sz="2400" b="1" baseline="0" dirty="0">
                          <a:solidFill>
                            <a:schemeClr val="tx2"/>
                          </a:solidFill>
                          <a:latin typeface="Aparajita" pitchFamily="18" charset="0"/>
                          <a:cs typeface="Aparajita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chemeClr val="tx2"/>
                          </a:solidFill>
                          <a:latin typeface="Aparajita" pitchFamily="18" charset="0"/>
                          <a:cs typeface="Aparajita" pitchFamily="18" charset="0"/>
                        </a:rPr>
                        <a:t>प्रत्यागमन</a:t>
                      </a:r>
                      <a:endParaRPr lang="en-IN" sz="2400" b="1" dirty="0">
                        <a:solidFill>
                          <a:schemeClr val="tx2"/>
                        </a:solidFill>
                        <a:latin typeface="Aparajita" pitchFamily="18" charset="0"/>
                        <a:cs typeface="Aparajit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err="1">
                          <a:solidFill>
                            <a:schemeClr val="tx2"/>
                          </a:solidFill>
                          <a:latin typeface="Aparajita" pitchFamily="18" charset="0"/>
                          <a:cs typeface="Aparajita" pitchFamily="18" charset="0"/>
                        </a:rPr>
                        <a:t>मुखविशोधन</a:t>
                      </a:r>
                      <a:endParaRPr lang="en-IN" sz="2400" b="1" dirty="0">
                        <a:solidFill>
                          <a:schemeClr val="tx2"/>
                        </a:solidFill>
                        <a:latin typeface="Aparajita" pitchFamily="18" charset="0"/>
                        <a:cs typeface="Aparajit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err="1">
                          <a:solidFill>
                            <a:schemeClr val="tx2"/>
                          </a:solidFill>
                          <a:latin typeface="Aparajita" pitchFamily="18" charset="0"/>
                          <a:cs typeface="Aparajita" pitchFamily="18" charset="0"/>
                        </a:rPr>
                        <a:t>प्राण</a:t>
                      </a:r>
                      <a:r>
                        <a:rPr lang="en-US" sz="2400" b="1" baseline="0" dirty="0">
                          <a:solidFill>
                            <a:schemeClr val="tx2"/>
                          </a:solidFill>
                          <a:latin typeface="Aparajita" pitchFamily="18" charset="0"/>
                          <a:cs typeface="Aparajita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chemeClr val="tx2"/>
                          </a:solidFill>
                          <a:latin typeface="Aparajita" pitchFamily="18" charset="0"/>
                          <a:cs typeface="Aparajita" pitchFamily="18" charset="0"/>
                        </a:rPr>
                        <a:t>प्रत्यागमन</a:t>
                      </a:r>
                      <a:endParaRPr lang="en-IN" sz="2400" b="1" dirty="0">
                        <a:solidFill>
                          <a:schemeClr val="tx2"/>
                        </a:solidFill>
                        <a:latin typeface="Aparajita" pitchFamily="18" charset="0"/>
                        <a:cs typeface="Aparajita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4133">
                <a:tc>
                  <a:txBody>
                    <a:bodyPr/>
                    <a:lstStyle/>
                    <a:p>
                      <a:r>
                        <a:rPr lang="en-US" sz="2400" b="1" dirty="0" err="1">
                          <a:solidFill>
                            <a:schemeClr val="tx2"/>
                          </a:solidFill>
                          <a:latin typeface="Aparajita" pitchFamily="18" charset="0"/>
                          <a:cs typeface="Aparajita" pitchFamily="18" charset="0"/>
                        </a:rPr>
                        <a:t>स्नान</a:t>
                      </a:r>
                      <a:endParaRPr lang="en-IN" sz="2400" b="1" dirty="0">
                        <a:solidFill>
                          <a:schemeClr val="tx2"/>
                        </a:solidFill>
                        <a:latin typeface="Aparajita" pitchFamily="18" charset="0"/>
                        <a:cs typeface="Aparajit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err="1">
                          <a:solidFill>
                            <a:schemeClr val="tx2"/>
                          </a:solidFill>
                          <a:latin typeface="Aparajita" pitchFamily="18" charset="0"/>
                          <a:cs typeface="Aparajita" pitchFamily="18" charset="0"/>
                        </a:rPr>
                        <a:t>पिचु</a:t>
                      </a:r>
                      <a:r>
                        <a:rPr lang="en-US" sz="2400" b="1" baseline="0" dirty="0">
                          <a:solidFill>
                            <a:schemeClr val="tx2"/>
                          </a:solidFill>
                          <a:latin typeface="Aparajita" pitchFamily="18" charset="0"/>
                          <a:cs typeface="Aparajita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chemeClr val="tx2"/>
                          </a:solidFill>
                          <a:latin typeface="Aparajita" pitchFamily="18" charset="0"/>
                          <a:cs typeface="Aparajita" pitchFamily="18" charset="0"/>
                        </a:rPr>
                        <a:t>धारण</a:t>
                      </a:r>
                      <a:endParaRPr lang="en-IN" sz="2400" b="1" dirty="0">
                        <a:solidFill>
                          <a:schemeClr val="tx2"/>
                        </a:solidFill>
                        <a:latin typeface="Aparajita" pitchFamily="18" charset="0"/>
                        <a:cs typeface="Aparajit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err="1">
                          <a:solidFill>
                            <a:schemeClr val="tx2"/>
                          </a:solidFill>
                          <a:latin typeface="Aparajita" pitchFamily="18" charset="0"/>
                          <a:cs typeface="Aparajita" pitchFamily="18" charset="0"/>
                        </a:rPr>
                        <a:t>नालछेदन</a:t>
                      </a:r>
                      <a:endParaRPr lang="en-IN" sz="2400" b="1" dirty="0">
                        <a:solidFill>
                          <a:schemeClr val="tx2"/>
                        </a:solidFill>
                        <a:latin typeface="Aparajita" pitchFamily="18" charset="0"/>
                        <a:cs typeface="Aparajita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4133">
                <a:tc>
                  <a:txBody>
                    <a:bodyPr/>
                    <a:lstStyle/>
                    <a:p>
                      <a:r>
                        <a:rPr lang="en-US" sz="2400" b="1" dirty="0" err="1">
                          <a:solidFill>
                            <a:schemeClr val="tx2"/>
                          </a:solidFill>
                          <a:latin typeface="Aparajita" pitchFamily="18" charset="0"/>
                          <a:cs typeface="Aparajita" pitchFamily="18" charset="0"/>
                        </a:rPr>
                        <a:t>मुखविशोधन</a:t>
                      </a:r>
                      <a:endParaRPr lang="en-IN" sz="2400" b="1" dirty="0">
                        <a:solidFill>
                          <a:schemeClr val="tx2"/>
                        </a:solidFill>
                        <a:latin typeface="Aparajita" pitchFamily="18" charset="0"/>
                        <a:cs typeface="Aparajit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err="1">
                          <a:solidFill>
                            <a:schemeClr val="tx2"/>
                          </a:solidFill>
                          <a:latin typeface="Aparajita" pitchFamily="18" charset="0"/>
                          <a:cs typeface="Aparajita" pitchFamily="18" charset="0"/>
                        </a:rPr>
                        <a:t>नालछेदन</a:t>
                      </a:r>
                      <a:endParaRPr lang="en-IN" sz="2400" b="1" dirty="0">
                        <a:solidFill>
                          <a:schemeClr val="tx2"/>
                        </a:solidFill>
                        <a:latin typeface="Aparajita" pitchFamily="18" charset="0"/>
                        <a:cs typeface="Aparajit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err="1">
                          <a:solidFill>
                            <a:schemeClr val="tx2"/>
                          </a:solidFill>
                          <a:latin typeface="Aparajita" pitchFamily="18" charset="0"/>
                          <a:cs typeface="Aparajita" pitchFamily="18" charset="0"/>
                        </a:rPr>
                        <a:t>स्नान</a:t>
                      </a:r>
                      <a:endParaRPr lang="en-IN" sz="2400" b="1" dirty="0">
                        <a:solidFill>
                          <a:schemeClr val="tx2"/>
                        </a:solidFill>
                        <a:latin typeface="Aparajita" pitchFamily="18" charset="0"/>
                        <a:cs typeface="Aparajita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4133">
                <a:tc>
                  <a:txBody>
                    <a:bodyPr/>
                    <a:lstStyle/>
                    <a:p>
                      <a:r>
                        <a:rPr lang="en-US" sz="2400" b="1" dirty="0" err="1">
                          <a:solidFill>
                            <a:schemeClr val="tx2"/>
                          </a:solidFill>
                          <a:latin typeface="Aparajita" pitchFamily="18" charset="0"/>
                          <a:cs typeface="Aparajita" pitchFamily="18" charset="0"/>
                        </a:rPr>
                        <a:t>गर्भोदक</a:t>
                      </a:r>
                      <a:r>
                        <a:rPr lang="en-US" sz="2400" b="1" dirty="0">
                          <a:solidFill>
                            <a:schemeClr val="tx2"/>
                          </a:solidFill>
                          <a:latin typeface="Aparajita" pitchFamily="18" charset="0"/>
                          <a:cs typeface="Aparajita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chemeClr val="tx2"/>
                          </a:solidFill>
                          <a:latin typeface="Aparajita" pitchFamily="18" charset="0"/>
                          <a:cs typeface="Aparajita" pitchFamily="18" charset="0"/>
                        </a:rPr>
                        <a:t>वमन</a:t>
                      </a:r>
                      <a:endParaRPr lang="en-IN" sz="2400" b="1" dirty="0">
                        <a:solidFill>
                          <a:schemeClr val="tx2"/>
                        </a:solidFill>
                        <a:latin typeface="Aparajita" pitchFamily="18" charset="0"/>
                        <a:cs typeface="Aparajit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err="1">
                          <a:solidFill>
                            <a:schemeClr val="tx2"/>
                          </a:solidFill>
                          <a:latin typeface="Aparajita" pitchFamily="18" charset="0"/>
                          <a:cs typeface="Aparajita" pitchFamily="18" charset="0"/>
                        </a:rPr>
                        <a:t>जातकर्म</a:t>
                      </a:r>
                      <a:endParaRPr lang="en-IN" sz="2400" b="1" dirty="0">
                        <a:solidFill>
                          <a:schemeClr val="tx2"/>
                        </a:solidFill>
                        <a:latin typeface="Aparajita" pitchFamily="18" charset="0"/>
                        <a:cs typeface="Aparajit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err="1">
                          <a:solidFill>
                            <a:schemeClr val="tx2"/>
                          </a:solidFill>
                          <a:latin typeface="Aparajita" pitchFamily="18" charset="0"/>
                          <a:cs typeface="Aparajita" pitchFamily="18" charset="0"/>
                        </a:rPr>
                        <a:t>पिचु</a:t>
                      </a:r>
                      <a:r>
                        <a:rPr lang="en-US" sz="2400" b="1" baseline="0" dirty="0">
                          <a:solidFill>
                            <a:schemeClr val="tx2"/>
                          </a:solidFill>
                          <a:latin typeface="Aparajita" pitchFamily="18" charset="0"/>
                          <a:cs typeface="Aparajita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chemeClr val="tx2"/>
                          </a:solidFill>
                          <a:latin typeface="Aparajita" pitchFamily="18" charset="0"/>
                          <a:cs typeface="Aparajita" pitchFamily="18" charset="0"/>
                        </a:rPr>
                        <a:t>धारण</a:t>
                      </a:r>
                      <a:endParaRPr lang="en-IN" sz="2400" b="1" dirty="0">
                        <a:solidFill>
                          <a:schemeClr val="tx2"/>
                        </a:solidFill>
                        <a:latin typeface="Aparajita" pitchFamily="18" charset="0"/>
                        <a:cs typeface="Aparajita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4133">
                <a:tc>
                  <a:txBody>
                    <a:bodyPr/>
                    <a:lstStyle/>
                    <a:p>
                      <a:r>
                        <a:rPr lang="en-US" sz="2400" b="1" dirty="0" err="1">
                          <a:solidFill>
                            <a:schemeClr val="tx2"/>
                          </a:solidFill>
                          <a:latin typeface="Aparajita" pitchFamily="18" charset="0"/>
                          <a:cs typeface="Aparajita" pitchFamily="18" charset="0"/>
                        </a:rPr>
                        <a:t>नालछेदन</a:t>
                      </a:r>
                      <a:endParaRPr lang="en-IN" sz="2400" b="1" dirty="0">
                        <a:solidFill>
                          <a:schemeClr val="tx2"/>
                        </a:solidFill>
                        <a:latin typeface="Aparajita" pitchFamily="18" charset="0"/>
                        <a:cs typeface="Aparajit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err="1">
                          <a:solidFill>
                            <a:schemeClr val="tx2"/>
                          </a:solidFill>
                          <a:latin typeface="Aparajita" pitchFamily="18" charset="0"/>
                          <a:cs typeface="Aparajita" pitchFamily="18" charset="0"/>
                        </a:rPr>
                        <a:t>स्नान</a:t>
                      </a:r>
                      <a:endParaRPr lang="en-IN" sz="2400" b="1" dirty="0">
                        <a:solidFill>
                          <a:schemeClr val="tx2"/>
                        </a:solidFill>
                        <a:latin typeface="Aparajita" pitchFamily="18" charset="0"/>
                        <a:cs typeface="Aparajit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err="1">
                          <a:solidFill>
                            <a:schemeClr val="tx2"/>
                          </a:solidFill>
                          <a:latin typeface="Aparajita" pitchFamily="18" charset="0"/>
                          <a:cs typeface="Aparajita" pitchFamily="18" charset="0"/>
                        </a:rPr>
                        <a:t>सुवर्ण</a:t>
                      </a:r>
                      <a:r>
                        <a:rPr lang="en-US" sz="2400" b="1" baseline="0" dirty="0">
                          <a:solidFill>
                            <a:schemeClr val="tx2"/>
                          </a:solidFill>
                          <a:latin typeface="Aparajita" pitchFamily="18" charset="0"/>
                          <a:cs typeface="Aparajita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chemeClr val="tx2"/>
                          </a:solidFill>
                          <a:latin typeface="Aparajita" pitchFamily="18" charset="0"/>
                          <a:cs typeface="Aparajita" pitchFamily="18" charset="0"/>
                        </a:rPr>
                        <a:t>प्राशन</a:t>
                      </a:r>
                      <a:endParaRPr lang="en-IN" sz="2400" b="1" dirty="0">
                        <a:solidFill>
                          <a:schemeClr val="tx2"/>
                        </a:solidFill>
                        <a:latin typeface="Aparajita" pitchFamily="18" charset="0"/>
                        <a:cs typeface="Aparajita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4133">
                <a:tc>
                  <a:txBody>
                    <a:bodyPr/>
                    <a:lstStyle/>
                    <a:p>
                      <a:r>
                        <a:rPr lang="en-US" sz="2400" b="1" dirty="0" err="1">
                          <a:solidFill>
                            <a:schemeClr val="tx2"/>
                          </a:solidFill>
                          <a:latin typeface="Aparajita" pitchFamily="18" charset="0"/>
                          <a:cs typeface="Aparajita" pitchFamily="18" charset="0"/>
                        </a:rPr>
                        <a:t>जातकर्म</a:t>
                      </a:r>
                      <a:endParaRPr lang="en-IN" sz="2400" b="1" dirty="0">
                        <a:solidFill>
                          <a:schemeClr val="tx2"/>
                        </a:solidFill>
                        <a:latin typeface="Aparajita" pitchFamily="18" charset="0"/>
                        <a:cs typeface="Aparajit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400" b="1" dirty="0">
                        <a:solidFill>
                          <a:schemeClr val="tx2"/>
                        </a:solidFill>
                        <a:latin typeface="Aparajita" pitchFamily="18" charset="0"/>
                        <a:cs typeface="Aparajit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err="1">
                          <a:solidFill>
                            <a:schemeClr val="tx2"/>
                          </a:solidFill>
                          <a:latin typeface="Aparajita" pitchFamily="18" charset="0"/>
                          <a:cs typeface="Aparajita" pitchFamily="18" charset="0"/>
                        </a:rPr>
                        <a:t>गर्भोदक</a:t>
                      </a:r>
                      <a:r>
                        <a:rPr lang="en-US" sz="2400" b="1" dirty="0">
                          <a:solidFill>
                            <a:schemeClr val="tx2"/>
                          </a:solidFill>
                          <a:latin typeface="Aparajita" pitchFamily="18" charset="0"/>
                          <a:cs typeface="Aparajita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chemeClr val="tx2"/>
                          </a:solidFill>
                          <a:latin typeface="Aparajita" pitchFamily="18" charset="0"/>
                          <a:cs typeface="Aparajita" pitchFamily="18" charset="0"/>
                        </a:rPr>
                        <a:t>वमन</a:t>
                      </a:r>
                      <a:endParaRPr lang="en-IN" sz="2400" b="1" dirty="0">
                        <a:solidFill>
                          <a:schemeClr val="tx2"/>
                        </a:solidFill>
                        <a:latin typeface="Aparajita" pitchFamily="18" charset="0"/>
                        <a:cs typeface="Aparajita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74133">
                <a:tc>
                  <a:txBody>
                    <a:bodyPr/>
                    <a:lstStyle/>
                    <a:p>
                      <a:r>
                        <a:rPr lang="en-US" sz="2400" b="1" dirty="0" err="1">
                          <a:solidFill>
                            <a:schemeClr val="tx2"/>
                          </a:solidFill>
                          <a:latin typeface="Aparajita" pitchFamily="18" charset="0"/>
                          <a:cs typeface="Aparajita" pitchFamily="18" charset="0"/>
                        </a:rPr>
                        <a:t>रक्षा</a:t>
                      </a:r>
                      <a:r>
                        <a:rPr lang="en-US" sz="2400" b="1" baseline="0" dirty="0">
                          <a:solidFill>
                            <a:schemeClr val="tx2"/>
                          </a:solidFill>
                          <a:latin typeface="Aparajita" pitchFamily="18" charset="0"/>
                          <a:cs typeface="Aparajita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chemeClr val="tx2"/>
                          </a:solidFill>
                          <a:latin typeface="Aparajita" pitchFamily="18" charset="0"/>
                          <a:cs typeface="Aparajita" pitchFamily="18" charset="0"/>
                        </a:rPr>
                        <a:t>कर्म</a:t>
                      </a:r>
                      <a:endParaRPr lang="en-IN" sz="2400" b="1" dirty="0">
                        <a:solidFill>
                          <a:schemeClr val="tx2"/>
                        </a:solidFill>
                        <a:latin typeface="Aparajita" pitchFamily="18" charset="0"/>
                        <a:cs typeface="Aparajit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400" b="1">
                        <a:solidFill>
                          <a:schemeClr val="tx2"/>
                        </a:solidFill>
                        <a:latin typeface="Aparajita" pitchFamily="18" charset="0"/>
                        <a:cs typeface="Aparajit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err="1">
                          <a:solidFill>
                            <a:schemeClr val="tx2"/>
                          </a:solidFill>
                          <a:latin typeface="Aparajita" pitchFamily="18" charset="0"/>
                          <a:cs typeface="Aparajita" pitchFamily="18" charset="0"/>
                        </a:rPr>
                        <a:t>जातकर्म</a:t>
                      </a:r>
                      <a:endParaRPr lang="en-IN" sz="2400" b="1" dirty="0">
                        <a:solidFill>
                          <a:schemeClr val="tx2"/>
                        </a:solidFill>
                        <a:latin typeface="Aparajita" pitchFamily="18" charset="0"/>
                        <a:cs typeface="Aparajita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6BF3C-C631-4D5D-A5DA-B1519E8DB947}" type="slidenum">
              <a:rPr lang="en-IN" smtClean="0"/>
              <a:pPr/>
              <a:t>2</a:t>
            </a:fld>
            <a:endParaRPr lang="en-IN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AMBU</a:t>
            </a:r>
          </a:p>
        </p:txBody>
      </p:sp>
      <p:pic>
        <p:nvPicPr>
          <p:cNvPr id="7" name="Content Placeholder 6" descr="images (4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43000" y="1600200"/>
            <a:ext cx="6858000" cy="4876800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6BF3C-C631-4D5D-A5DA-B1519E8DB947}" type="slidenum">
              <a:rPr lang="en-IN" smtClean="0"/>
              <a:pPr/>
              <a:t>20</a:t>
            </a:fld>
            <a:endParaRPr lang="en-IN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Chest compressions along with AMBU – when HR&lt;60 min even after ventilation for 30 </a:t>
            </a:r>
            <a:r>
              <a:rPr lang="en-IN" dirty="0" err="1"/>
              <a:t>secs</a:t>
            </a:r>
            <a:r>
              <a:rPr lang="en-IN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6BF3C-C631-4D5D-A5DA-B1519E8DB947}" type="slidenum">
              <a:rPr lang="en-IN" smtClean="0"/>
              <a:pPr/>
              <a:t>21</a:t>
            </a:fld>
            <a:endParaRPr lang="en-IN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cs typeface="Times New Roman" pitchFamily="18" charset="0"/>
              </a:rPr>
              <a:t>Cord Care</a:t>
            </a:r>
            <a:endParaRPr lang="en-IN" dirty="0">
              <a:solidFill>
                <a:schemeClr val="bg1">
                  <a:lumMod val="8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cs typeface="Times New Roman" pitchFamily="18" charset="0"/>
              </a:rPr>
              <a:t>The umbilical cord is clamped soon after  delivery.</a:t>
            </a:r>
          </a:p>
          <a:p>
            <a:r>
              <a:rPr lang="en-US" dirty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cs typeface="Times New Roman" pitchFamily="18" charset="0"/>
              </a:rPr>
              <a:t>After stabilization and drying of the baby, </a:t>
            </a:r>
          </a:p>
          <a:p>
            <a:pPr marL="514350" indent="-514350">
              <a:buNone/>
            </a:pPr>
            <a:r>
              <a:rPr lang="en-US" dirty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cs typeface="Times New Roman" pitchFamily="18" charset="0"/>
              </a:rPr>
              <a:t>	Using 2 clean ligatures and a new blade, after 2 ligatures are </a:t>
            </a:r>
            <a:r>
              <a:rPr lang="en-US" dirty="0" err="1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cs typeface="Times New Roman" pitchFamily="18" charset="0"/>
              </a:rPr>
              <a:t>made,the</a:t>
            </a:r>
            <a:r>
              <a:rPr lang="en-US" dirty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cs typeface="Times New Roman" pitchFamily="18" charset="0"/>
              </a:rPr>
              <a:t> cord is cut between the 2 ligatures.</a:t>
            </a:r>
            <a:endParaRPr lang="en-IN" dirty="0">
              <a:solidFill>
                <a:schemeClr val="bg1">
                  <a:lumMod val="8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6BF3C-C631-4D5D-A5DA-B1519E8DB947}" type="slidenum">
              <a:rPr lang="en-IN" smtClean="0"/>
              <a:pPr/>
              <a:t>22</a:t>
            </a:fld>
            <a:endParaRPr lang="en-IN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cs typeface="Times New Roman" pitchFamily="18" charset="0"/>
              </a:rPr>
              <a:t>Check the cut end of the cord for normal anatomy i.e. 2 arteries and a vein.</a:t>
            </a:r>
          </a:p>
          <a:p>
            <a:r>
              <a:rPr lang="en-US" dirty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cs typeface="Times New Roman" pitchFamily="18" charset="0"/>
              </a:rPr>
              <a:t>Normally with all the precautions, the cord dries and falls off in 5-10 days.</a:t>
            </a:r>
            <a:endParaRPr lang="en-IN" dirty="0">
              <a:solidFill>
                <a:schemeClr val="bg1">
                  <a:lumMod val="8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6BF3C-C631-4D5D-A5DA-B1519E8DB947}" type="slidenum">
              <a:rPr lang="en-IN" smtClean="0"/>
              <a:pPr/>
              <a:t>23</a:t>
            </a:fld>
            <a:endParaRPr lang="en-IN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5" name="Content Placeholder 4" descr="Neonatal-Resuscitation-Algorithm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43000" y="368443"/>
            <a:ext cx="6477000" cy="6337157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6BF3C-C631-4D5D-A5DA-B1519E8DB947}" type="slidenum">
              <a:rPr lang="en-IN" smtClean="0"/>
              <a:pPr/>
              <a:t>24</a:t>
            </a:fld>
            <a:endParaRPr lang="en-IN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APGAR SCORE</a:t>
            </a:r>
            <a:endParaRPr lang="en-IN" dirty="0">
              <a:solidFill>
                <a:schemeClr val="bg1">
                  <a:lumMod val="85000"/>
                </a:schemeClr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276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SIGN</a:t>
                      </a:r>
                      <a:endParaRPr lang="en-IN" b="1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en-IN" b="1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IN" b="1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IN" b="1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Heart</a:t>
                      </a:r>
                      <a:r>
                        <a:rPr lang="en-US" b="1" baseline="0" dirty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rate</a:t>
                      </a:r>
                      <a:endParaRPr lang="en-IN" b="1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Absent</a:t>
                      </a:r>
                      <a:endParaRPr lang="en-IN" b="1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Slow (&lt;100/min)</a:t>
                      </a:r>
                      <a:endParaRPr lang="en-IN" b="1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Normal (&gt;100/min)</a:t>
                      </a:r>
                      <a:endParaRPr lang="en-IN" b="1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Respirations</a:t>
                      </a:r>
                      <a:endParaRPr lang="en-IN" b="1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Absent</a:t>
                      </a:r>
                      <a:endParaRPr lang="en-IN" b="1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Weak cry</a:t>
                      </a:r>
                      <a:endParaRPr lang="en-IN" b="1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Good strong cry</a:t>
                      </a:r>
                      <a:endParaRPr lang="en-IN" b="1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Muscle tone</a:t>
                      </a:r>
                      <a:endParaRPr lang="en-IN" b="1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Flaccid</a:t>
                      </a:r>
                      <a:endParaRPr lang="en-IN" b="1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Some flexion</a:t>
                      </a:r>
                      <a:endParaRPr lang="en-IN" b="1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Active movements</a:t>
                      </a:r>
                      <a:endParaRPr lang="en-IN" b="1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Reflex irritability</a:t>
                      </a:r>
                      <a:endParaRPr lang="en-IN" b="1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No</a:t>
                      </a:r>
                      <a:endParaRPr lang="en-IN" b="1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grimace</a:t>
                      </a:r>
                      <a:endParaRPr lang="en-IN" b="1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Cough or sneeze</a:t>
                      </a:r>
                      <a:endParaRPr lang="en-IN" b="1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Color </a:t>
                      </a:r>
                      <a:endParaRPr lang="en-IN" b="1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Blue/ pale</a:t>
                      </a:r>
                      <a:endParaRPr lang="en-IN" b="1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Body pink, extremities blue</a:t>
                      </a:r>
                      <a:endParaRPr lang="en-IN" b="1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Completely pink</a:t>
                      </a:r>
                      <a:endParaRPr lang="en-IN" b="1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6BF3C-C631-4D5D-A5DA-B1519E8DB947}" type="slidenum">
              <a:rPr lang="en-IN" smtClean="0"/>
              <a:pPr/>
              <a:t>25</a:t>
            </a:fld>
            <a:endParaRPr lang="en-IN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cs typeface="Times New Roman" pitchFamily="18" charset="0"/>
              </a:rPr>
              <a:t>Immediately after birth, the APGAR scores are assigned at 1 and 5 minutes. If the score is &lt;7, it is assigned every 5 minutes until 20 minutes.</a:t>
            </a:r>
          </a:p>
          <a:p>
            <a:r>
              <a:rPr lang="en-US" dirty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cs typeface="Times New Roman" pitchFamily="18" charset="0"/>
              </a:rPr>
              <a:t>The scores may be falsely low in very pre-terms, maternal drug intake, congenital heart disease and CNS malformations. </a:t>
            </a:r>
          </a:p>
          <a:p>
            <a:r>
              <a:rPr lang="en-US" dirty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cs typeface="Times New Roman" pitchFamily="18" charset="0"/>
              </a:rPr>
              <a:t>Hence, low APGAR should not be equated to Asphyxia.</a:t>
            </a:r>
            <a:endParaRPr lang="en-IN" dirty="0">
              <a:solidFill>
                <a:schemeClr val="bg1">
                  <a:lumMod val="8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6BF3C-C631-4D5D-A5DA-B1519E8DB947}" type="slidenum">
              <a:rPr lang="en-IN" smtClean="0"/>
              <a:pPr/>
              <a:t>26</a:t>
            </a:fld>
            <a:endParaRPr lang="en-IN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IN" b="1" dirty="0">
                <a:solidFill>
                  <a:srgbClr val="FFC000"/>
                </a:solidFill>
                <a:latin typeface="Gabriola" pitchFamily="82" charset="0"/>
              </a:rPr>
              <a:t>I have come from an extremely warm, clean, quiet and comfortable abode.</a:t>
            </a:r>
          </a:p>
          <a:p>
            <a:pPr algn="ctr">
              <a:buNone/>
            </a:pPr>
            <a:r>
              <a:rPr lang="en-IN" b="1" dirty="0">
                <a:solidFill>
                  <a:srgbClr val="FFC000"/>
                </a:solidFill>
                <a:latin typeface="Gabriola" pitchFamily="82" charset="0"/>
              </a:rPr>
              <a:t>Protect me at birth from microbes and cold.</a:t>
            </a:r>
          </a:p>
          <a:p>
            <a:pPr algn="ctr">
              <a:buNone/>
            </a:pPr>
            <a:r>
              <a:rPr lang="en-IN" b="1" dirty="0">
                <a:solidFill>
                  <a:srgbClr val="FFC000"/>
                </a:solidFill>
                <a:latin typeface="Gabriola" pitchFamily="82" charset="0"/>
              </a:rPr>
              <a:t>I am wet and naked, dry me, cover me, place me under a heater.</a:t>
            </a:r>
          </a:p>
          <a:p>
            <a:pPr algn="ctr">
              <a:buNone/>
            </a:pPr>
            <a:r>
              <a:rPr lang="en-IN" b="1" dirty="0">
                <a:solidFill>
                  <a:srgbClr val="FFC000"/>
                </a:solidFill>
                <a:latin typeface="Gabriola" pitchFamily="82" charset="0"/>
              </a:rPr>
              <a:t>I don’t know how to smile, let me announce my arrival by a cry.</a:t>
            </a:r>
          </a:p>
          <a:p>
            <a:pPr algn="ctr">
              <a:buNone/>
            </a:pPr>
            <a:r>
              <a:rPr lang="en-IN" b="1" dirty="0">
                <a:solidFill>
                  <a:srgbClr val="FFC000"/>
                </a:solidFill>
                <a:latin typeface="Gabriola" pitchFamily="82" charset="0"/>
              </a:rPr>
              <a:t>Don’t hurt me but gently clean my windpipe to let me cry.</a:t>
            </a:r>
          </a:p>
          <a:p>
            <a:pPr algn="ctr">
              <a:buNone/>
            </a:pPr>
            <a:r>
              <a:rPr lang="en-IN" b="1" dirty="0">
                <a:solidFill>
                  <a:srgbClr val="FFC000"/>
                </a:solidFill>
                <a:latin typeface="Gabriola" pitchFamily="82" charset="0"/>
              </a:rPr>
              <a:t>Don’t give me injections but give me a breath to save my life.</a:t>
            </a:r>
          </a:p>
          <a:p>
            <a:pPr algn="ctr">
              <a:buNone/>
            </a:pPr>
            <a:r>
              <a:rPr lang="en-IN" b="1" dirty="0">
                <a:solidFill>
                  <a:srgbClr val="FFC000"/>
                </a:solidFill>
                <a:latin typeface="Gabriola" pitchFamily="82" charset="0"/>
              </a:rPr>
              <a:t>I have been swimming all through in the womb, don’t be in a hurry to bathe me in the </a:t>
            </a:r>
            <a:r>
              <a:rPr lang="en-IN" b="1" dirty="0" err="1">
                <a:solidFill>
                  <a:srgbClr val="FFC000"/>
                </a:solidFill>
                <a:latin typeface="Gabriola" pitchFamily="82" charset="0"/>
              </a:rPr>
              <a:t>labor</a:t>
            </a:r>
            <a:r>
              <a:rPr lang="en-IN" b="1" dirty="0">
                <a:solidFill>
                  <a:srgbClr val="FFC000"/>
                </a:solidFill>
                <a:latin typeface="Gabriola" pitchFamily="82" charset="0"/>
              </a:rPr>
              <a:t> room.</a:t>
            </a:r>
          </a:p>
          <a:p>
            <a:pPr algn="r">
              <a:buNone/>
            </a:pPr>
            <a:r>
              <a:rPr lang="en-IN" b="1">
                <a:solidFill>
                  <a:srgbClr val="FFC000"/>
                </a:solidFill>
                <a:latin typeface="Gabriola" pitchFamily="82" charset="0"/>
              </a:rPr>
              <a:t>Thankyou</a:t>
            </a:r>
            <a:endParaRPr lang="en-IN" b="1" dirty="0">
              <a:solidFill>
                <a:srgbClr val="FFC000"/>
              </a:solidFill>
              <a:latin typeface="Gabriola" pitchFamily="8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6BF3C-C631-4D5D-A5DA-B1519E8DB947}" type="slidenum">
              <a:rPr lang="en-IN" smtClean="0"/>
              <a:pPr/>
              <a:t>27</a:t>
            </a:fld>
            <a:endParaRPr lang="en-IN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85000"/>
                  </a:schemeClr>
                </a:solidFill>
                <a:latin typeface="Aparajita" pitchFamily="18" charset="0"/>
                <a:cs typeface="Aparajita" pitchFamily="18" charset="0"/>
              </a:rPr>
              <a:t>Immediate care </a:t>
            </a:r>
            <a:endParaRPr lang="en-IN" dirty="0">
              <a:solidFill>
                <a:schemeClr val="bg1">
                  <a:lumMod val="85000"/>
                </a:schemeClr>
              </a:solidFill>
              <a:latin typeface="Aparajita" pitchFamily="18" charset="0"/>
              <a:cs typeface="Aparajit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/>
          </a:bodyPr>
          <a:lstStyle/>
          <a:p>
            <a:r>
              <a:rPr lang="en-US" sz="2800" dirty="0" err="1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तद्यथा</a:t>
            </a:r>
            <a:r>
              <a:rPr lang="en-US" sz="2800" dirty="0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 - </a:t>
            </a:r>
            <a:r>
              <a:rPr lang="en-US" sz="2800" dirty="0" err="1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अश्मनोः</a:t>
            </a:r>
            <a:r>
              <a:rPr lang="en-US" sz="2800" dirty="0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US" sz="2800" dirty="0" err="1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संघट्टनं</a:t>
            </a:r>
            <a:r>
              <a:rPr lang="en-US" sz="2800" dirty="0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US" sz="2800" dirty="0" err="1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कर्णयोर्मूले</a:t>
            </a:r>
            <a:r>
              <a:rPr lang="en-US" sz="2800" dirty="0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 , </a:t>
            </a:r>
            <a:r>
              <a:rPr lang="en-US" sz="2800" dirty="0" err="1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शीतोदकेनोष्णोदकेन</a:t>
            </a:r>
            <a:r>
              <a:rPr lang="en-US" sz="2800" dirty="0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US" sz="2800" dirty="0" err="1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वा</a:t>
            </a:r>
            <a:r>
              <a:rPr lang="en-US" sz="2800" dirty="0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US" sz="2800" dirty="0" err="1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मुखपरिषेकः</a:t>
            </a:r>
            <a:r>
              <a:rPr lang="en-US" sz="2800" dirty="0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, </a:t>
            </a:r>
            <a:r>
              <a:rPr lang="en-US" sz="2800" dirty="0" err="1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तथा</a:t>
            </a:r>
            <a:r>
              <a:rPr lang="en-US" sz="2800" dirty="0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 स </a:t>
            </a:r>
            <a:r>
              <a:rPr lang="en-US" sz="2800" dirty="0" err="1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क्लेशविहतान्</a:t>
            </a:r>
            <a:r>
              <a:rPr lang="en-US" sz="2800" dirty="0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US" sz="2800" dirty="0" err="1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प्राणान्पुनर्लभेत</a:t>
            </a:r>
            <a:r>
              <a:rPr lang="en-US" sz="2800" dirty="0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 । </a:t>
            </a:r>
            <a:r>
              <a:rPr lang="en-US" sz="2800" dirty="0" err="1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कृष्णकपालिकाशूर्पेण</a:t>
            </a:r>
            <a:r>
              <a:rPr lang="en-US" sz="2800" dirty="0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US" sz="2800" dirty="0" err="1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चैनमभिनिष्पुणीयुर्यद्यचेष्टः</a:t>
            </a:r>
            <a:r>
              <a:rPr lang="en-US" sz="2800" dirty="0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US" sz="2800" dirty="0" err="1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स्याद्</a:t>
            </a:r>
            <a:r>
              <a:rPr lang="en-US" sz="2800" dirty="0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US" sz="2800" dirty="0" err="1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यावत्</a:t>
            </a:r>
            <a:r>
              <a:rPr lang="en-US" sz="2800" dirty="0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US" sz="2800" dirty="0" err="1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प्राणानां</a:t>
            </a:r>
            <a:r>
              <a:rPr lang="en-US" sz="2800" dirty="0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US" sz="2800" dirty="0" err="1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प्रत्या</a:t>
            </a:r>
            <a:r>
              <a:rPr lang="hi-IN" sz="2800" dirty="0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ग</a:t>
            </a:r>
            <a:r>
              <a:rPr lang="en-US" sz="2800" dirty="0" err="1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मनम्</a:t>
            </a:r>
            <a:r>
              <a:rPr lang="en-US" sz="2800" dirty="0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 ।</a:t>
            </a:r>
            <a:r>
              <a:rPr lang="sa-IN" sz="2800" dirty="0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US" sz="2800" dirty="0" err="1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ततः</a:t>
            </a:r>
            <a:r>
              <a:rPr lang="en-US" sz="2800" dirty="0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US" sz="2800" dirty="0" err="1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प्रत्यागतपाणं</a:t>
            </a:r>
            <a:r>
              <a:rPr lang="en-US" sz="2800" dirty="0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US" sz="2800" dirty="0" err="1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प्रकृतिभूतमभिसमीक्ष्य</a:t>
            </a:r>
            <a:r>
              <a:rPr lang="en-US" sz="2800" dirty="0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US" sz="2800" dirty="0" err="1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स्नानोदक</a:t>
            </a:r>
            <a:r>
              <a:rPr lang="en-US" sz="2800" dirty="0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US" sz="2800" dirty="0" err="1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ग्रहणाभ्यमुपपादयेत्</a:t>
            </a:r>
            <a:r>
              <a:rPr lang="en-US" sz="2800" dirty="0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 ॥</a:t>
            </a:r>
            <a:r>
              <a:rPr lang="hi-IN" sz="2800" dirty="0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 च. शा.८/७</a:t>
            </a:r>
            <a:r>
              <a:rPr lang="sa-IN" sz="2800" dirty="0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२</a:t>
            </a:r>
          </a:p>
          <a:p>
            <a:r>
              <a:rPr lang="en-US" sz="2800" dirty="0" err="1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अथास्य</a:t>
            </a:r>
            <a:r>
              <a:rPr lang="en-US" sz="2800" dirty="0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US" sz="2800" dirty="0" err="1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ताल्वोष्ठकण्ठजिह्वा</a:t>
            </a:r>
            <a:r>
              <a:rPr lang="hi-IN" sz="2800" dirty="0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US" sz="2800" dirty="0" err="1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प्रमार्जनमारभेताग्ङ्गुल्या</a:t>
            </a:r>
            <a:r>
              <a:rPr lang="en-US" sz="2800" dirty="0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US" sz="2800" dirty="0" err="1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सुपरिलिखितनखया</a:t>
            </a:r>
            <a:r>
              <a:rPr lang="en-US" sz="2800" dirty="0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US" sz="2800" dirty="0" err="1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सुप्रक्षालितोपधान</a:t>
            </a:r>
            <a:r>
              <a:rPr lang="en-US" sz="2800" dirty="0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US" sz="2800" dirty="0" err="1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कार्पासपिचुमत्या</a:t>
            </a:r>
            <a:r>
              <a:rPr lang="en-US" sz="2800" dirty="0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 । </a:t>
            </a:r>
            <a:r>
              <a:rPr lang="en-US" sz="2800" dirty="0" err="1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प्रथमं</a:t>
            </a:r>
            <a:r>
              <a:rPr lang="en-US" sz="2800" dirty="0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US" sz="2800" dirty="0" err="1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प्रमार्जितास्यस्य</a:t>
            </a:r>
            <a:r>
              <a:rPr lang="en-US" sz="2800" dirty="0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US" sz="2800" dirty="0" err="1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चास्य</a:t>
            </a:r>
            <a:r>
              <a:rPr lang="en-US" sz="2800" dirty="0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US" sz="2800" dirty="0" err="1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शिरस्तालु</a:t>
            </a:r>
            <a:r>
              <a:rPr lang="en-US" sz="2800" dirty="0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US" sz="2800" dirty="0" err="1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कार्पासपिचुना</a:t>
            </a:r>
            <a:r>
              <a:rPr lang="en-US" sz="2800" dirty="0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US" sz="2800" dirty="0" err="1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स्नेहगर्भेण</a:t>
            </a:r>
            <a:r>
              <a:rPr lang="en-US" sz="2800" dirty="0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US" sz="2800" dirty="0" err="1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प्रतिसञ्छादयेत्</a:t>
            </a:r>
            <a:r>
              <a:rPr lang="sa-IN" sz="2800" dirty="0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US" sz="2800" dirty="0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।</a:t>
            </a:r>
            <a:r>
              <a:rPr lang="sa-IN" sz="2800" dirty="0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US" sz="2800" dirty="0" err="1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ततोऽस्यानन्तरं</a:t>
            </a:r>
            <a:r>
              <a:rPr lang="en-US" sz="2800" dirty="0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US" sz="2800" dirty="0" err="1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सैन्धवोपहितेन</a:t>
            </a:r>
            <a:r>
              <a:rPr lang="en-US" sz="2800" dirty="0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US" sz="2800" dirty="0" err="1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सर्पिषा</a:t>
            </a:r>
            <a:r>
              <a:rPr lang="en-US" sz="2800" dirty="0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US" sz="2800" dirty="0" err="1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कार्यं</a:t>
            </a:r>
            <a:r>
              <a:rPr lang="en-US" sz="2800" dirty="0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US" sz="2800" dirty="0" err="1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प्रच्छर्दनम्</a:t>
            </a:r>
            <a:r>
              <a:rPr lang="en-US" sz="2800" dirty="0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 ।</a:t>
            </a:r>
            <a:r>
              <a:rPr lang="sa-IN" sz="2800" dirty="0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US" sz="2800" dirty="0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च. </a:t>
            </a:r>
            <a:r>
              <a:rPr lang="en-US" sz="2800" dirty="0" err="1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शा</a:t>
            </a:r>
            <a:r>
              <a:rPr lang="en-US" sz="2800" dirty="0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. ८/४३</a:t>
            </a:r>
          </a:p>
          <a:p>
            <a:endParaRPr lang="en-IN" sz="2800" dirty="0">
              <a:solidFill>
                <a:schemeClr val="bg1">
                  <a:lumMod val="95000"/>
                </a:schemeClr>
              </a:solidFill>
              <a:latin typeface="Aparajita" pitchFamily="18" charset="0"/>
              <a:cs typeface="Aparajita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6BF3C-C631-4D5D-A5DA-B1519E8DB947}" type="slidenum">
              <a:rPr lang="en-IN" smtClean="0"/>
              <a:pPr/>
              <a:t>3</a:t>
            </a:fld>
            <a:endParaRPr lang="en-IN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914400" cy="334962"/>
          </a:xfrm>
        </p:spPr>
        <p:txBody>
          <a:bodyPr>
            <a:normAutofit fontScale="90000"/>
          </a:bodyPr>
          <a:lstStyle/>
          <a:p>
            <a:endParaRPr lang="en-IN" dirty="0">
              <a:solidFill>
                <a:schemeClr val="bg1">
                  <a:lumMod val="85000"/>
                </a:schemeClr>
              </a:solidFill>
              <a:latin typeface="Aparajita" pitchFamily="18" charset="0"/>
              <a:cs typeface="Aparajit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/>
          </a:bodyPr>
          <a:lstStyle/>
          <a:p>
            <a:endParaRPr lang="sa-IN" dirty="0">
              <a:solidFill>
                <a:schemeClr val="bg1">
                  <a:lumMod val="95000"/>
                </a:schemeClr>
              </a:solidFill>
              <a:cs typeface="Aparajita" pitchFamily="18" charset="0"/>
            </a:endParaRPr>
          </a:p>
          <a:p>
            <a:r>
              <a:rPr lang="en-IN" dirty="0">
                <a:solidFill>
                  <a:schemeClr val="bg1">
                    <a:lumMod val="95000"/>
                  </a:schemeClr>
                </a:solidFill>
                <a:cs typeface="Aparajita" pitchFamily="18" charset="0"/>
              </a:rPr>
              <a:t>Striking of stones near the baby’s ears</a:t>
            </a:r>
          </a:p>
          <a:p>
            <a:r>
              <a:rPr lang="en-IN" dirty="0">
                <a:solidFill>
                  <a:schemeClr val="bg1">
                    <a:lumMod val="95000"/>
                  </a:schemeClr>
                </a:solidFill>
                <a:cs typeface="Aparajita" pitchFamily="18" charset="0"/>
              </a:rPr>
              <a:t>Sprinkling water over baby’s face</a:t>
            </a:r>
          </a:p>
          <a:p>
            <a:r>
              <a:rPr lang="en-IN" dirty="0">
                <a:solidFill>
                  <a:schemeClr val="bg1">
                    <a:lumMod val="95000"/>
                  </a:schemeClr>
                </a:solidFill>
                <a:cs typeface="Aparajita" pitchFamily="18" charset="0"/>
              </a:rPr>
              <a:t>Fanning with broken earthen pot</a:t>
            </a:r>
            <a:endParaRPr lang="en-IN" dirty="0">
              <a:cs typeface="Aparajita" pitchFamily="18" charset="0"/>
            </a:endParaRPr>
          </a:p>
          <a:p>
            <a:r>
              <a:rPr lang="en-US" dirty="0">
                <a:solidFill>
                  <a:schemeClr val="bg1">
                    <a:lumMod val="95000"/>
                  </a:schemeClr>
                </a:solidFill>
                <a:cs typeface="Aparajita" pitchFamily="18" charset="0"/>
              </a:rPr>
              <a:t>Proper cleaning of the oral cavity</a:t>
            </a:r>
          </a:p>
          <a:p>
            <a:r>
              <a:rPr lang="en-US" dirty="0">
                <a:solidFill>
                  <a:schemeClr val="bg1">
                    <a:lumMod val="95000"/>
                  </a:schemeClr>
                </a:solidFill>
                <a:cs typeface="Aparajita" pitchFamily="18" charset="0"/>
              </a:rPr>
              <a:t>Oil soaked cotton pad to cover the head</a:t>
            </a:r>
            <a:endParaRPr lang="sa-IN" dirty="0">
              <a:solidFill>
                <a:schemeClr val="bg1">
                  <a:lumMod val="95000"/>
                </a:schemeClr>
              </a:solidFill>
              <a:cs typeface="Aparajita" pitchFamily="18" charset="0"/>
            </a:endParaRPr>
          </a:p>
          <a:p>
            <a:r>
              <a:rPr lang="en-US" dirty="0"/>
              <a:t>Emesis induced by </a:t>
            </a:r>
            <a:r>
              <a:rPr lang="en-US" dirty="0" err="1"/>
              <a:t>madhu-saindhava</a:t>
            </a:r>
            <a:endParaRPr lang="en-IN" i="1" dirty="0"/>
          </a:p>
          <a:p>
            <a:endParaRPr lang="sa-IN" dirty="0">
              <a:solidFill>
                <a:schemeClr val="bg1">
                  <a:lumMod val="95000"/>
                </a:schemeClr>
              </a:solidFill>
              <a:cs typeface="Aparajita" pitchFamily="18" charset="0"/>
            </a:endParaRPr>
          </a:p>
          <a:p>
            <a:endParaRPr lang="en-US" dirty="0">
              <a:solidFill>
                <a:schemeClr val="bg1">
                  <a:lumMod val="95000"/>
                </a:schemeClr>
              </a:solidFill>
              <a:cs typeface="Aparajita" pitchFamily="18" charset="0"/>
            </a:endParaRPr>
          </a:p>
          <a:p>
            <a:pPr>
              <a:buNone/>
            </a:pPr>
            <a:endParaRPr lang="en-IN" dirty="0">
              <a:solidFill>
                <a:schemeClr val="bg1">
                  <a:lumMod val="95000"/>
                </a:schemeClr>
              </a:solidFill>
              <a:cs typeface="Aparajita" pitchFamily="18" charset="0"/>
            </a:endParaRPr>
          </a:p>
          <a:p>
            <a:endParaRPr lang="en-IN" dirty="0">
              <a:cs typeface="Aparajita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6BF3C-C631-4D5D-A5DA-B1519E8DB947}" type="slidenum">
              <a:rPr lang="en-IN" smtClean="0"/>
              <a:pPr/>
              <a:t>4</a:t>
            </a:fld>
            <a:endParaRPr lang="en-IN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en-US" sz="3600" dirty="0">
                <a:latin typeface="Aparajita" pitchFamily="18" charset="0"/>
                <a:cs typeface="Aparajita" pitchFamily="18" charset="0"/>
              </a:rPr>
              <a:t>Acc to </a:t>
            </a:r>
            <a:r>
              <a:rPr lang="en-US" sz="3600" dirty="0" err="1">
                <a:latin typeface="Aparajita" pitchFamily="18" charset="0"/>
                <a:cs typeface="Aparajita" pitchFamily="18" charset="0"/>
              </a:rPr>
              <a:t>Sushrutha</a:t>
            </a:r>
            <a:r>
              <a:rPr lang="en-US" sz="3600" dirty="0">
                <a:latin typeface="Aparajita" pitchFamily="18" charset="0"/>
                <a:cs typeface="Aparajita" pitchFamily="18" charset="0"/>
              </a:rPr>
              <a:t>,</a:t>
            </a:r>
            <a:endParaRPr lang="en-US" sz="3600" dirty="0"/>
          </a:p>
          <a:p>
            <a:r>
              <a:rPr lang="en-US" dirty="0" err="1"/>
              <a:t>Ulba</a:t>
            </a:r>
            <a:r>
              <a:rPr lang="en-US" dirty="0"/>
              <a:t> shodhana</a:t>
            </a:r>
          </a:p>
          <a:p>
            <a:r>
              <a:rPr lang="en-US" dirty="0" err="1"/>
              <a:t>Pichu</a:t>
            </a:r>
            <a:r>
              <a:rPr lang="en-US" dirty="0"/>
              <a:t> </a:t>
            </a:r>
            <a:r>
              <a:rPr lang="en-US" dirty="0" err="1"/>
              <a:t>dharana</a:t>
            </a:r>
            <a:endParaRPr lang="en-US" dirty="0"/>
          </a:p>
          <a:p>
            <a:r>
              <a:rPr lang="en-US" dirty="0" err="1"/>
              <a:t>Ashwasana</a:t>
            </a:r>
            <a:endParaRPr lang="en-US" dirty="0"/>
          </a:p>
          <a:p>
            <a:r>
              <a:rPr lang="en-US" dirty="0" err="1"/>
              <a:t>Jatakarma</a:t>
            </a:r>
            <a:endParaRPr lang="en-US" dirty="0"/>
          </a:p>
          <a:p>
            <a:r>
              <a:rPr lang="en-US" dirty="0" err="1"/>
              <a:t>Abhyanga</a:t>
            </a:r>
            <a:r>
              <a:rPr lang="en-US" dirty="0"/>
              <a:t> – </a:t>
            </a:r>
            <a:r>
              <a:rPr lang="en-US" dirty="0" err="1"/>
              <a:t>Snana</a:t>
            </a:r>
            <a:endParaRPr lang="en-US" dirty="0"/>
          </a:p>
          <a:p>
            <a:pPr>
              <a:buNone/>
            </a:pPr>
            <a:endParaRPr lang="en-IN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en-US" sz="3200" dirty="0"/>
              <a:t>Acc to </a:t>
            </a:r>
            <a:r>
              <a:rPr lang="en-US" sz="3200" dirty="0" err="1"/>
              <a:t>Vagbhata</a:t>
            </a:r>
            <a:r>
              <a:rPr lang="en-US" sz="3200" dirty="0"/>
              <a:t>,</a:t>
            </a:r>
          </a:p>
          <a:p>
            <a:r>
              <a:rPr lang="en-US" dirty="0" err="1"/>
              <a:t>Ulba</a:t>
            </a:r>
            <a:r>
              <a:rPr lang="en-US" dirty="0"/>
              <a:t> </a:t>
            </a:r>
            <a:r>
              <a:rPr lang="en-US" dirty="0" err="1"/>
              <a:t>shodana</a:t>
            </a:r>
            <a:endParaRPr lang="en-US" dirty="0"/>
          </a:p>
          <a:p>
            <a:r>
              <a:rPr lang="en-US" dirty="0" err="1"/>
              <a:t>Taila</a:t>
            </a:r>
            <a:r>
              <a:rPr lang="en-US" dirty="0"/>
              <a:t> </a:t>
            </a:r>
            <a:r>
              <a:rPr lang="en-US" dirty="0" err="1"/>
              <a:t>sechana</a:t>
            </a:r>
            <a:endParaRPr lang="en-US" dirty="0"/>
          </a:p>
          <a:p>
            <a:r>
              <a:rPr lang="en-US" dirty="0" err="1"/>
              <a:t>Ashmanorvadana</a:t>
            </a:r>
            <a:endParaRPr lang="en-US" dirty="0"/>
          </a:p>
          <a:p>
            <a:r>
              <a:rPr lang="en-US" dirty="0" err="1"/>
              <a:t>Snana</a:t>
            </a:r>
            <a:endParaRPr lang="en-US" dirty="0"/>
          </a:p>
          <a:p>
            <a:r>
              <a:rPr lang="en-US" dirty="0" err="1"/>
              <a:t>Pichu</a:t>
            </a:r>
            <a:r>
              <a:rPr lang="en-US" dirty="0"/>
              <a:t> </a:t>
            </a:r>
            <a:r>
              <a:rPr lang="en-US" dirty="0" err="1"/>
              <a:t>dharana</a:t>
            </a:r>
            <a:endParaRPr lang="en-US" dirty="0"/>
          </a:p>
          <a:p>
            <a:r>
              <a:rPr lang="en-US" dirty="0" err="1"/>
              <a:t>Prashana</a:t>
            </a:r>
            <a:endParaRPr lang="en-US" dirty="0"/>
          </a:p>
          <a:p>
            <a:pPr>
              <a:buNone/>
            </a:pP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6BF3C-C631-4D5D-A5DA-B1519E8DB947}" type="slidenum">
              <a:rPr lang="en-IN" smtClean="0"/>
              <a:pPr/>
              <a:t>5</a:t>
            </a:fld>
            <a:endParaRPr lang="en-IN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parajita" pitchFamily="18" charset="0"/>
                <a:cs typeface="Aparajita" pitchFamily="18" charset="0"/>
              </a:rPr>
              <a:t>For the asphyxiated baby</a:t>
            </a:r>
            <a:endParaRPr lang="en-IN" dirty="0">
              <a:latin typeface="Aparajita" pitchFamily="18" charset="0"/>
              <a:cs typeface="Aparajit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Fanning with branches of specific drugs, or </a:t>
            </a:r>
            <a:r>
              <a:rPr lang="en-US" sz="3600" dirty="0" err="1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krishna</a:t>
            </a:r>
            <a:r>
              <a:rPr lang="en-US" sz="3600" dirty="0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US" sz="3600" dirty="0" err="1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kapalika</a:t>
            </a:r>
            <a:endParaRPr lang="en-US" sz="3600" dirty="0">
              <a:solidFill>
                <a:schemeClr val="bg1">
                  <a:lumMod val="95000"/>
                </a:schemeClr>
              </a:solidFill>
              <a:latin typeface="Aparajita" pitchFamily="18" charset="0"/>
              <a:cs typeface="Aparajita" pitchFamily="18" charset="0"/>
            </a:endParaRPr>
          </a:p>
          <a:p>
            <a:r>
              <a:rPr lang="en-US" sz="3600" dirty="0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Bala </a:t>
            </a:r>
            <a:r>
              <a:rPr lang="en-US" sz="3600" dirty="0" err="1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taila</a:t>
            </a:r>
            <a:r>
              <a:rPr lang="en-US" sz="3600" dirty="0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 irrigation</a:t>
            </a:r>
          </a:p>
          <a:p>
            <a:r>
              <a:rPr lang="en-US" sz="3600" dirty="0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Chanting of hymns /striking stones near the right ear</a:t>
            </a:r>
          </a:p>
          <a:p>
            <a:r>
              <a:rPr lang="en-US" sz="3600" dirty="0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Alternate sprinkling of hot and cold water</a:t>
            </a:r>
          </a:p>
          <a:p>
            <a:pPr>
              <a:buNone/>
            </a:pPr>
            <a:endParaRPr lang="sa-IN" sz="3600" dirty="0">
              <a:solidFill>
                <a:schemeClr val="bg1">
                  <a:lumMod val="95000"/>
                </a:schemeClr>
              </a:solidFill>
              <a:latin typeface="Aparajita" pitchFamily="18" charset="0"/>
              <a:cs typeface="Aparajita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6BF3C-C631-4D5D-A5DA-B1519E8DB947}" type="slidenum">
              <a:rPr lang="en-IN" smtClean="0"/>
              <a:pPr/>
              <a:t>6</a:t>
            </a:fld>
            <a:endParaRPr lang="en-IN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bg1">
                    <a:lumMod val="85000"/>
                  </a:schemeClr>
                </a:solidFill>
                <a:latin typeface="Aparajita" pitchFamily="18" charset="0"/>
                <a:cs typeface="Aparajita" pitchFamily="18" charset="0"/>
              </a:rPr>
              <a:t>नाल</a:t>
            </a:r>
            <a:r>
              <a:rPr lang="en-US" dirty="0">
                <a:solidFill>
                  <a:schemeClr val="bg1">
                    <a:lumMod val="85000"/>
                  </a:schemeClr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US" dirty="0" err="1">
                <a:solidFill>
                  <a:schemeClr val="bg1">
                    <a:lumMod val="85000"/>
                  </a:schemeClr>
                </a:solidFill>
                <a:latin typeface="Aparajita" pitchFamily="18" charset="0"/>
                <a:cs typeface="Aparajita" pitchFamily="18" charset="0"/>
              </a:rPr>
              <a:t>छेदन</a:t>
            </a:r>
            <a:endParaRPr lang="en-IN" dirty="0">
              <a:solidFill>
                <a:schemeClr val="bg1">
                  <a:lumMod val="85000"/>
                </a:schemeClr>
              </a:solidFill>
              <a:latin typeface="Aparajita" pitchFamily="18" charset="0"/>
              <a:cs typeface="Aparajit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3000" dirty="0" err="1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नाभिबन्धनात्</a:t>
            </a:r>
            <a:r>
              <a:rPr lang="en-US" sz="3000" dirty="0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US" sz="3000" dirty="0" err="1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प्रभृत्यष्टाङ्गुलमभिज्ञानं</a:t>
            </a:r>
            <a:r>
              <a:rPr lang="en-US" sz="3000" dirty="0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US" sz="3000" dirty="0" err="1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कृत्वा</a:t>
            </a:r>
            <a:r>
              <a:rPr lang="en-US" sz="3000" dirty="0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US" sz="3000" dirty="0" err="1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छेदनावकाशस्य</a:t>
            </a:r>
            <a:r>
              <a:rPr lang="en-US" sz="3000" dirty="0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US" sz="3000" dirty="0" err="1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द्वयोरन्तरयोः</a:t>
            </a:r>
            <a:r>
              <a:rPr lang="en-US" sz="3000" dirty="0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US" sz="3000" dirty="0" err="1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शनैर्गृह्ईत्वा</a:t>
            </a:r>
            <a:r>
              <a:rPr lang="en-US" sz="3000" dirty="0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US" sz="3000" dirty="0" err="1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तीक्ष्णेन</a:t>
            </a:r>
            <a:r>
              <a:rPr lang="en-US" sz="3000" dirty="0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US" sz="3000" dirty="0" err="1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रौक्म</a:t>
            </a:r>
            <a:r>
              <a:rPr lang="en-US" sz="3000" dirty="0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US" sz="3000" dirty="0" err="1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राजतायसानां</a:t>
            </a:r>
            <a:r>
              <a:rPr lang="en-US" sz="3000" dirty="0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US" sz="3000" dirty="0" err="1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छेदनामन्यतमेनार्धधारेण</a:t>
            </a:r>
            <a:r>
              <a:rPr lang="en-US" sz="3000" dirty="0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US" sz="3000" dirty="0" err="1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छेदयेत्</a:t>
            </a:r>
            <a:r>
              <a:rPr lang="en-US" sz="3000" dirty="0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 । </a:t>
            </a:r>
            <a:r>
              <a:rPr lang="en-US" sz="3000" dirty="0" err="1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तामग्रे</a:t>
            </a:r>
            <a:r>
              <a:rPr lang="en-US" sz="3000" dirty="0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US" sz="3000" dirty="0" err="1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सूत्रेणोपनिबध्य</a:t>
            </a:r>
            <a:r>
              <a:rPr lang="en-US" sz="3000" dirty="0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US" sz="3000" dirty="0" err="1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कण्ठेऽस्य</a:t>
            </a:r>
            <a:r>
              <a:rPr lang="en-US" sz="3000" dirty="0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US" sz="3000" dirty="0" err="1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शिथिलमवसृजेत्</a:t>
            </a:r>
            <a:r>
              <a:rPr lang="en-US" sz="3000" dirty="0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। </a:t>
            </a:r>
            <a:r>
              <a:rPr lang="en-US" sz="3000" dirty="0" err="1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तस्य</a:t>
            </a:r>
            <a:r>
              <a:rPr lang="en-US" sz="3000" dirty="0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US" sz="3000" dirty="0" err="1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चेन्नाभिः</a:t>
            </a:r>
            <a:r>
              <a:rPr lang="en-US" sz="3000" dirty="0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US" sz="3000" dirty="0" err="1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पच्येत</a:t>
            </a:r>
            <a:r>
              <a:rPr lang="en-US" sz="3000" dirty="0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, </a:t>
            </a:r>
            <a:r>
              <a:rPr lang="en-US" sz="3000" dirty="0" err="1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तां</a:t>
            </a:r>
            <a:r>
              <a:rPr lang="en-US" sz="3000" dirty="0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US" sz="3000" dirty="0" err="1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लोध्रमधुकप्रियङ्गु</a:t>
            </a:r>
            <a:r>
              <a:rPr lang="en-US" sz="3000" dirty="0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US" sz="3000" dirty="0" err="1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सुरदारुहरिद्राकल्कसिद्धेन</a:t>
            </a:r>
            <a:r>
              <a:rPr lang="en-US" sz="3000" dirty="0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US" sz="3000" dirty="0" err="1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तैलेनाभ्यज्यात्</a:t>
            </a:r>
            <a:r>
              <a:rPr lang="en-US" sz="3000" dirty="0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, </a:t>
            </a:r>
            <a:r>
              <a:rPr lang="en-US" sz="3000" dirty="0" err="1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एषामेव</a:t>
            </a:r>
            <a:r>
              <a:rPr lang="en-US" sz="3000" dirty="0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US" sz="3000" dirty="0" err="1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तैलौषधानां</a:t>
            </a:r>
            <a:r>
              <a:rPr lang="en-US" sz="3000" dirty="0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US" sz="3000" dirty="0" err="1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चूर्णेनावचूर्णयेत्</a:t>
            </a:r>
            <a:r>
              <a:rPr lang="en-US" sz="3000" dirty="0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 । </a:t>
            </a:r>
            <a:r>
              <a:rPr lang="en-US" sz="3000" dirty="0" err="1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इति</a:t>
            </a:r>
            <a:r>
              <a:rPr lang="en-US" sz="3000" dirty="0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US" sz="3000" dirty="0" err="1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नाडीकल्पनविधिरुक्तः</a:t>
            </a:r>
            <a:r>
              <a:rPr lang="en-US" sz="3000" dirty="0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US" sz="3000" dirty="0" err="1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सम्यक्</a:t>
            </a:r>
            <a:r>
              <a:rPr lang="en-US" sz="3000" dirty="0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 । च.शा.८/४४</a:t>
            </a:r>
            <a:endParaRPr lang="en-US" sz="3000" dirty="0">
              <a:solidFill>
                <a:schemeClr val="bg1">
                  <a:lumMod val="8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Cord cut at a distance of 8 </a:t>
            </a:r>
            <a:r>
              <a:rPr lang="en-US" dirty="0" err="1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angulas</a:t>
            </a:r>
            <a:r>
              <a:rPr lang="en-US" dirty="0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 from the umbilicus</a:t>
            </a:r>
          </a:p>
          <a:p>
            <a:r>
              <a:rPr lang="en-US" dirty="0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The cut cord is tied loosely around the baby’s neck</a:t>
            </a:r>
          </a:p>
          <a:p>
            <a:r>
              <a:rPr lang="en-US" dirty="0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Application of </a:t>
            </a:r>
            <a:r>
              <a:rPr lang="en-US" dirty="0" err="1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taila</a:t>
            </a:r>
            <a:r>
              <a:rPr lang="en-US" dirty="0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 to the stump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6BF3C-C631-4D5D-A5DA-B1519E8DB947}" type="slidenum">
              <a:rPr lang="en-IN" smtClean="0"/>
              <a:pPr/>
              <a:t>7</a:t>
            </a:fld>
            <a:endParaRPr lang="en-IN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care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en-US" sz="3200" b="1" dirty="0" err="1"/>
              <a:t>Snana</a:t>
            </a:r>
            <a:endParaRPr lang="en-US" sz="3200" b="1" dirty="0"/>
          </a:p>
          <a:p>
            <a:r>
              <a:rPr lang="en-US" dirty="0" err="1"/>
              <a:t>Abhyanga</a:t>
            </a:r>
            <a:r>
              <a:rPr lang="en-US" dirty="0"/>
              <a:t> with Bala </a:t>
            </a:r>
            <a:r>
              <a:rPr lang="en-US" dirty="0" err="1"/>
              <a:t>Taila</a:t>
            </a:r>
            <a:r>
              <a:rPr lang="en-US" dirty="0"/>
              <a:t>.</a:t>
            </a:r>
          </a:p>
          <a:p>
            <a:r>
              <a:rPr lang="en-US" dirty="0" err="1"/>
              <a:t>Snana</a:t>
            </a:r>
            <a:r>
              <a:rPr lang="en-US" dirty="0"/>
              <a:t> with </a:t>
            </a:r>
            <a:r>
              <a:rPr lang="en-US" dirty="0" err="1"/>
              <a:t>ksheeri-vriksha</a:t>
            </a:r>
            <a:r>
              <a:rPr lang="en-US" dirty="0"/>
              <a:t> </a:t>
            </a:r>
            <a:r>
              <a:rPr lang="en-US" dirty="0" err="1"/>
              <a:t>kashaya</a:t>
            </a:r>
            <a:r>
              <a:rPr lang="en-US" dirty="0"/>
              <a:t>.</a:t>
            </a:r>
            <a:endParaRPr lang="en-IN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3200" b="1" dirty="0" err="1"/>
              <a:t>Jatakarma</a:t>
            </a:r>
            <a:endParaRPr lang="en-US" sz="3200" b="1" dirty="0"/>
          </a:p>
          <a:p>
            <a:r>
              <a:rPr lang="en-US" dirty="0" err="1"/>
              <a:t>Madhu</a:t>
            </a:r>
            <a:r>
              <a:rPr lang="en-US" dirty="0"/>
              <a:t> </a:t>
            </a:r>
            <a:r>
              <a:rPr lang="en-US" dirty="0" err="1"/>
              <a:t>ghrita</a:t>
            </a:r>
            <a:r>
              <a:rPr lang="en-US" dirty="0"/>
              <a:t> </a:t>
            </a:r>
            <a:r>
              <a:rPr lang="en-US" dirty="0" err="1"/>
              <a:t>prasha</a:t>
            </a:r>
            <a:endParaRPr lang="en-US" sz="2400" dirty="0"/>
          </a:p>
          <a:p>
            <a:r>
              <a:rPr lang="en-US" dirty="0" err="1"/>
              <a:t>Stanapana</a:t>
            </a:r>
            <a:endParaRPr lang="en-US" dirty="0"/>
          </a:p>
          <a:p>
            <a:r>
              <a:rPr lang="en-US" dirty="0" err="1"/>
              <a:t>Udaka</a:t>
            </a:r>
            <a:r>
              <a:rPr lang="en-US" dirty="0"/>
              <a:t> </a:t>
            </a:r>
            <a:r>
              <a:rPr lang="en-US" dirty="0" err="1"/>
              <a:t>kumbha</a:t>
            </a:r>
            <a:r>
              <a:rPr lang="en-US" dirty="0"/>
              <a:t> </a:t>
            </a:r>
            <a:r>
              <a:rPr lang="en-US" dirty="0" err="1"/>
              <a:t>sthapana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6BF3C-C631-4D5D-A5DA-B1519E8DB947}" type="slidenum">
              <a:rPr lang="en-IN" smtClean="0"/>
              <a:pPr/>
              <a:t>8</a:t>
            </a:fld>
            <a:endParaRPr lang="en-IN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parajita" pitchFamily="18" charset="0"/>
                <a:cs typeface="Aparajita" pitchFamily="18" charset="0"/>
              </a:rPr>
              <a:t>Feeding of the newborn</a:t>
            </a:r>
            <a:endParaRPr lang="en-IN" dirty="0">
              <a:latin typeface="Aparajita" pitchFamily="18" charset="0"/>
              <a:cs typeface="Aparajit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err="1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स्तनमत</a:t>
            </a:r>
            <a:r>
              <a:rPr lang="en-US" sz="2800" dirty="0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US" sz="2800" dirty="0" err="1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ऊर्ध्वमेतेनैव</a:t>
            </a:r>
            <a:r>
              <a:rPr lang="en-US" sz="2800" dirty="0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US" sz="2800" dirty="0" err="1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विधिना</a:t>
            </a:r>
            <a:r>
              <a:rPr lang="en-US" sz="2800" dirty="0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US" sz="2800" dirty="0" err="1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दक्षिणं</a:t>
            </a:r>
            <a:r>
              <a:rPr lang="en-US" sz="2800" dirty="0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US" sz="2800" dirty="0" err="1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पातुं</a:t>
            </a:r>
            <a:r>
              <a:rPr lang="en-US" sz="2800" dirty="0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US" sz="2800" dirty="0" err="1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पुरस्तात्</a:t>
            </a:r>
            <a:r>
              <a:rPr lang="en-US" sz="2800" dirty="0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US" sz="2800" dirty="0" err="1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प्रयच्छेत्</a:t>
            </a:r>
            <a:r>
              <a:rPr lang="en-US" sz="2800" dirty="0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 । च.शा.८/४६</a:t>
            </a:r>
          </a:p>
          <a:p>
            <a:r>
              <a:rPr lang="en-US" sz="3600" dirty="0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After </a:t>
            </a:r>
            <a:r>
              <a:rPr lang="en-US" sz="3600" dirty="0" err="1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madhu-ghrita</a:t>
            </a:r>
            <a:r>
              <a:rPr lang="en-US" sz="3600" dirty="0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US" sz="3600" dirty="0" err="1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prashana</a:t>
            </a:r>
            <a:r>
              <a:rPr lang="en-US" sz="3600" dirty="0">
                <a:solidFill>
                  <a:schemeClr val="bg1">
                    <a:lumMod val="95000"/>
                  </a:schemeClr>
                </a:solidFill>
                <a:latin typeface="Aparajita" pitchFamily="18" charset="0"/>
                <a:cs typeface="Aparajita" pitchFamily="18" charset="0"/>
              </a:rPr>
              <a:t>, right breast is fed.</a:t>
            </a:r>
          </a:p>
          <a:p>
            <a:pPr>
              <a:buNone/>
            </a:pPr>
            <a:endParaRPr lang="en-US" sz="3600" dirty="0">
              <a:solidFill>
                <a:schemeClr val="bg1">
                  <a:lumMod val="95000"/>
                </a:schemeClr>
              </a:solidFill>
              <a:latin typeface="Aparajita" pitchFamily="18" charset="0"/>
              <a:cs typeface="Aparajita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6BF3C-C631-4D5D-A5DA-B1519E8DB947}" type="slidenum">
              <a:rPr lang="en-IN" smtClean="0"/>
              <a:pPr/>
              <a:t>9</a:t>
            </a:fld>
            <a:endParaRPr lang="en-IN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F2F2F2"/>
      </a:dk1>
      <a:lt1>
        <a:sysClr val="window" lastClr="FFFFFF"/>
      </a:lt1>
      <a:dk2>
        <a:srgbClr val="000000"/>
      </a:dk2>
      <a:lt2>
        <a:srgbClr val="F8F8F8"/>
      </a:lt2>
      <a:accent1>
        <a:srgbClr val="B2B2B2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Custom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1314</TotalTime>
  <Words>1040</Words>
  <Application>Microsoft Office PowerPoint</Application>
  <PresentationFormat>On-screen Show (4:3)</PresentationFormat>
  <Paragraphs>204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Aparajita</vt:lpstr>
      <vt:lpstr>Arial</vt:lpstr>
      <vt:lpstr>Calibri</vt:lpstr>
      <vt:lpstr>Gabriola</vt:lpstr>
      <vt:lpstr>Times New Roman</vt:lpstr>
      <vt:lpstr>Office Theme</vt:lpstr>
      <vt:lpstr>CONTENTS</vt:lpstr>
      <vt:lpstr>PowerPoint Presentation</vt:lpstr>
      <vt:lpstr>Immediate care </vt:lpstr>
      <vt:lpstr>PowerPoint Presentation</vt:lpstr>
      <vt:lpstr>PowerPoint Presentation</vt:lpstr>
      <vt:lpstr>For the asphyxiated baby</vt:lpstr>
      <vt:lpstr>नाल छेदन</vt:lpstr>
      <vt:lpstr>General care </vt:lpstr>
      <vt:lpstr>Feeding of the newborn</vt:lpstr>
      <vt:lpstr>Prashana</vt:lpstr>
      <vt:lpstr>रक्षा कर्म</vt:lpstr>
      <vt:lpstr>Resuscitation of a Newborn </vt:lpstr>
      <vt:lpstr>Being prepared</vt:lpstr>
      <vt:lpstr>PowerPoint Presentation</vt:lpstr>
      <vt:lpstr>TABC of resuscitation</vt:lpstr>
      <vt:lpstr>PowerPoint Presentation</vt:lpstr>
      <vt:lpstr>The 3 Vitals</vt:lpstr>
      <vt:lpstr>PowerPoint Presentation</vt:lpstr>
      <vt:lpstr>PowerPoint Presentation</vt:lpstr>
      <vt:lpstr>AMBU</vt:lpstr>
      <vt:lpstr>PowerPoint Presentation</vt:lpstr>
      <vt:lpstr>Cord Care</vt:lpstr>
      <vt:lpstr>PowerPoint Presentation</vt:lpstr>
      <vt:lpstr>PowerPoint Presentation</vt:lpstr>
      <vt:lpstr>APGAR SCORE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NAVAJATHA SHISHU PARICHARYA</dc:title>
  <dc:creator>SHRAVYA</dc:creator>
  <cp:lastModifiedBy>hp laptop</cp:lastModifiedBy>
  <cp:revision>82</cp:revision>
  <dcterms:created xsi:type="dcterms:W3CDTF">2017-04-08T04:22:58Z</dcterms:created>
  <dcterms:modified xsi:type="dcterms:W3CDTF">2025-07-14T05:43:34Z</dcterms:modified>
</cp:coreProperties>
</file>