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notesSlide1.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diagrams/layout1.xml" ContentType="application/vnd.openxmlformats-officedocument.drawingml.diagramLayout+xml"/>
  <Override PartName="/ppt/diagrams/data1.xml" ContentType="application/vnd.openxmlformats-officedocument.drawingml.diagramData+xml"/>
  <Override PartName="/ppt/diagrams/colors1.xml" ContentType="application/vnd.openxmlformats-officedocument.drawingml.diagramColors+xml"/>
  <Override PartName="/ppt/diagrams/quickStyle1.xml" ContentType="application/vnd.openxmlformats-officedocument.drawingml.diagramStyl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diagrams/layout2.xml" ContentType="application/vnd.openxmlformats-officedocument.drawingml.diagramLayout+xml"/>
  <Override PartName="/ppt/diagrams/data2.xml" ContentType="application/vnd.openxmlformats-officedocument.drawingml.diagramData+xml"/>
  <Override PartName="/ppt/diagrams/colors2.xml" ContentType="application/vnd.openxmlformats-officedocument.drawingml.diagramColors+xml"/>
  <Override PartName="/ppt/diagrams/quickStyle2.xml" ContentType="application/vnd.openxmlformats-officedocument.drawingml.diagramStyl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77" r:id="rId1"/>
  </p:sldMasterIdLst>
  <p:notesMasterIdLst>
    <p:notesMasterId r:id="rId2"/>
  </p:notesMasterIdLst>
  <p:sldIdLst>
    <p:sldId id="354" r:id="rId3"/>
    <p:sldId id="355" r:id="rId4"/>
    <p:sldId id="356" r:id="rId5"/>
    <p:sldId id="357" r:id="rId6"/>
    <p:sldId id="358" r:id="rId7"/>
    <p:sldId id="359" r:id="rId8"/>
    <p:sldId id="360" r:id="rId9"/>
    <p:sldId id="361" r:id="rId10"/>
    <p:sldId id="362" r:id="rId11"/>
    <p:sldId id="363" r:id="rId12"/>
    <p:sldId id="364" r:id="rId13"/>
    <p:sldId id="365" r:id="rId14"/>
    <p:sldId id="366" r:id="rId15"/>
    <p:sldId id="367" r:id="rId16"/>
    <p:sldId id="368" r:id="rId17"/>
    <p:sldId id="369" r:id="rId18"/>
    <p:sldId id="370" r:id="rId19"/>
    <p:sldId id="371" r:id="rId20"/>
    <p:sldId id="372" r:id="rId21"/>
    <p:sldId id="373" r:id="rId22"/>
    <p:sldId id="374" r:id="rId23"/>
    <p:sldId id="375" r:id="rId24"/>
    <p:sldId id="376" r:id="rId25"/>
    <p:sldId id="377" r:id="rId26"/>
    <p:sldId id="378" r:id="rId27"/>
    <p:sldId id="379" r:id="rId28"/>
    <p:sldId id="380" r:id="rId29"/>
    <p:sldId id="381" r:id="rId30"/>
    <p:sldId id="382" r:id="rId31"/>
    <p:sldId id="383" r:id="rId32"/>
    <p:sldId id="384" r:id="rId33"/>
    <p:sldId id="385" r:id="rId34"/>
    <p:sldId id="386" r:id="rId35"/>
    <p:sldId id="387" r:id="rId36"/>
    <p:sldId id="388" r:id="rId37"/>
    <p:sldId id="389" r:id="rId38"/>
    <p:sldId id="390" r:id="rId39"/>
    <p:sldId id="391" r:id="rId40"/>
    <p:sldId id="392" r:id="rId41"/>
    <p:sldId id="393" r:id="rId42"/>
    <p:sldId id="394" r:id="rId43"/>
    <p:sldId id="395" r:id="rId44"/>
    <p:sldId id="396" r:id="rId45"/>
    <p:sldId id="397" r:id="rId46"/>
    <p:sldId id="398" r:id="rId47"/>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showOutlineIcons="0" horzBarState="maximized">
    <p:restoredLeft sz="15000" autoAdjust="0"/>
    <p:restoredTop sz="51613" autoAdjust="0"/>
  </p:normalViewPr>
  <p:slideViewPr>
    <p:cSldViewPr>
      <p:cViewPr>
        <p:scale>
          <a:sx n="66" d="100"/>
          <a:sy n="66" d="100"/>
        </p:scale>
        <p:origin x="-1530"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tableStyles" Target="tableStyles.xml"/><Relationship Id="rId49" Type="http://schemas.openxmlformats.org/officeDocument/2006/relationships/presProps" Target="presProps.xml"/><Relationship Id="rId50" Type="http://schemas.openxmlformats.org/officeDocument/2006/relationships/viewProps" Target="viewProps.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ACDEFE-A556-4658-A6F9-3D18FC5DDC6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D62D9554-1782-44A2-A078-48BE2ED55145}">
      <dgm:prSet phldrT="[Text]" custT="1"/>
      <dgm:spPr/>
      <dgm:t>
        <a:bodyPr/>
        <a:lstStyle/>
        <a:p>
          <a:r>
            <a:rPr lang="en-IN" sz="2800" dirty="0" smtClean="0">
              <a:latin typeface="Times New Roman" pitchFamily="18" charset="0"/>
              <a:cs typeface="Times New Roman" pitchFamily="18" charset="0"/>
            </a:rPr>
            <a:t>1. Identification of subjects at risk</a:t>
          </a:r>
          <a:endParaRPr lang="en-IN" sz="2800" dirty="0">
            <a:latin typeface="Times New Roman" pitchFamily="18" charset="0"/>
            <a:cs typeface="Times New Roman" pitchFamily="18" charset="0"/>
          </a:endParaRPr>
        </a:p>
      </dgm:t>
    </dgm:pt>
    <dgm:pt modelId="{B5F792A6-CFAE-4541-9697-BB0D8A41C2E2}" type="parTrans" cxnId="{36E03767-21D5-45C8-9F07-F9E4552C55C7}">
      <dgm:prSet/>
      <dgm:spPr/>
      <dgm:t>
        <a:bodyPr/>
        <a:lstStyle/>
        <a:p>
          <a:endParaRPr lang="en-IN"/>
        </a:p>
      </dgm:t>
    </dgm:pt>
    <dgm:pt modelId="{AA06F791-0F3D-4FC1-A676-4D94E74477FE}" type="sibTrans" cxnId="{36E03767-21D5-45C8-9F07-F9E4552C55C7}">
      <dgm:prSet/>
      <dgm:spPr/>
      <dgm:t>
        <a:bodyPr/>
        <a:lstStyle/>
        <a:p>
          <a:endParaRPr lang="en-IN"/>
        </a:p>
      </dgm:t>
    </dgm:pt>
    <dgm:pt modelId="{2868D565-B5FE-4C24-94C4-8C6C1C6C6151}">
      <dgm:prSet phldrT="[Text]" custT="1"/>
      <dgm:spPr/>
      <dgm:t>
        <a:bodyPr/>
        <a:lstStyle/>
        <a:p>
          <a:r>
            <a:rPr lang="en-IN" sz="2800" dirty="0" smtClean="0">
              <a:latin typeface="Times New Roman" pitchFamily="18" charset="0"/>
              <a:cs typeface="Times New Roman" pitchFamily="18" charset="0"/>
            </a:rPr>
            <a:t>To determine woman’s risk on basis of socioeconomic &amp;amp;amp; past medical &amp;amp;amp; reproductive risk factors</a:t>
          </a:r>
          <a:endParaRPr lang="en-IN" sz="2800" dirty="0">
            <a:latin typeface="Times New Roman" pitchFamily="18" charset="0"/>
            <a:cs typeface="Times New Roman" pitchFamily="18" charset="0"/>
          </a:endParaRPr>
        </a:p>
      </dgm:t>
    </dgm:pt>
    <dgm:pt modelId="{A227D3F7-81F8-4405-990A-30107FF8EAFE}" type="parTrans" cxnId="{B9AB1C7F-A0D7-46E6-A4A6-3B95F75B4E6C}">
      <dgm:prSet/>
      <dgm:spPr/>
      <dgm:t>
        <a:bodyPr/>
        <a:lstStyle/>
        <a:p>
          <a:endParaRPr lang="en-IN"/>
        </a:p>
      </dgm:t>
    </dgm:pt>
    <dgm:pt modelId="{9A7A657C-51A9-4A53-AFC2-57D22AFA403F}" type="sibTrans" cxnId="{B9AB1C7F-A0D7-46E6-A4A6-3B95F75B4E6C}">
      <dgm:prSet/>
      <dgm:spPr/>
      <dgm:t>
        <a:bodyPr/>
        <a:lstStyle/>
        <a:p>
          <a:endParaRPr lang="en-IN"/>
        </a:p>
      </dgm:t>
    </dgm:pt>
    <dgm:pt modelId="{FCFA798A-406A-44B5-929C-B4E5DF95D93B}">
      <dgm:prSet phldrT="[Text]" custT="1"/>
      <dgm:spPr/>
      <dgm:t>
        <a:bodyPr/>
        <a:lstStyle/>
        <a:p>
          <a:r>
            <a:rPr lang="en-IN" sz="2800" dirty="0" smtClean="0">
              <a:latin typeface="Times New Roman" pitchFamily="18" charset="0"/>
              <a:cs typeface="Times New Roman" pitchFamily="18" charset="0"/>
            </a:rPr>
            <a:t>2. Effective measurements to avoid abnormal outcome</a:t>
          </a:r>
          <a:endParaRPr lang="en-IN" sz="2800" dirty="0">
            <a:latin typeface="Times New Roman" pitchFamily="18" charset="0"/>
            <a:cs typeface="Times New Roman" pitchFamily="18" charset="0"/>
          </a:endParaRPr>
        </a:p>
      </dgm:t>
    </dgm:pt>
    <dgm:pt modelId="{68858AA8-DF83-4993-90D7-7C8E28D8D28E}" type="parTrans" cxnId="{B7916E8B-0CD8-492A-B344-4CBC17547180}">
      <dgm:prSet/>
      <dgm:spPr/>
      <dgm:t>
        <a:bodyPr/>
        <a:lstStyle/>
        <a:p>
          <a:endParaRPr lang="en-IN"/>
        </a:p>
      </dgm:t>
    </dgm:pt>
    <dgm:pt modelId="{F0B13E3A-5753-48F0-88F6-9E391FAF8E56}" type="sibTrans" cxnId="{B7916E8B-0CD8-492A-B344-4CBC17547180}">
      <dgm:prSet/>
      <dgm:spPr/>
      <dgm:t>
        <a:bodyPr/>
        <a:lstStyle/>
        <a:p>
          <a:endParaRPr lang="en-IN"/>
        </a:p>
      </dgm:t>
    </dgm:pt>
    <dgm:pt modelId="{6EB487D4-462B-4DF5-9A10-813F3C05CD02}">
      <dgm:prSet phldrT="[Text]" custT="1"/>
      <dgm:spPr/>
      <dgm:t>
        <a:bodyPr/>
        <a:lstStyle/>
        <a:p>
          <a:endParaRPr lang="en-IN" sz="2800" dirty="0">
            <a:latin typeface="Times New Roman" pitchFamily="18" charset="0"/>
            <a:cs typeface="Times New Roman" pitchFamily="18" charset="0"/>
          </a:endParaRPr>
        </a:p>
      </dgm:t>
    </dgm:pt>
    <dgm:pt modelId="{C262C0B7-B1DC-49E1-8070-BE6D704AC35B}" type="parTrans" cxnId="{0D419B44-6922-4D1C-87D8-0B0E4F916A2C}">
      <dgm:prSet/>
      <dgm:spPr/>
      <dgm:t>
        <a:bodyPr/>
        <a:lstStyle/>
        <a:p>
          <a:endParaRPr lang="en-IN"/>
        </a:p>
      </dgm:t>
    </dgm:pt>
    <dgm:pt modelId="{C3578DF8-E786-4971-8FA0-BB2835DF14CB}" type="sibTrans" cxnId="{0D419B44-6922-4D1C-87D8-0B0E4F916A2C}">
      <dgm:prSet/>
      <dgm:spPr/>
      <dgm:t>
        <a:bodyPr/>
        <a:lstStyle/>
        <a:p>
          <a:endParaRPr lang="en-IN"/>
        </a:p>
      </dgm:t>
    </dgm:pt>
    <dgm:pt modelId="{42A33A4D-2FC5-42E1-848D-B65FC2A7C2E9}">
      <dgm:prSet phldrT="[Text]" custT="1"/>
      <dgm:spPr/>
      <dgm:t>
        <a:bodyPr/>
        <a:lstStyle/>
        <a:p>
          <a:r>
            <a:rPr lang="en-IN" sz="2800" dirty="0" smtClean="0">
              <a:latin typeface="Times New Roman" pitchFamily="18" charset="0"/>
              <a:cs typeface="Times New Roman" pitchFamily="18" charset="0"/>
            </a:rPr>
            <a:t>Measurement of cervical length &amp;amp;amp; FFN</a:t>
          </a:r>
          <a:endParaRPr lang="en-IN" sz="2800" dirty="0">
            <a:latin typeface="Times New Roman" pitchFamily="18" charset="0"/>
            <a:cs typeface="Times New Roman" pitchFamily="18" charset="0"/>
          </a:endParaRPr>
        </a:p>
      </dgm:t>
    </dgm:pt>
    <dgm:pt modelId="{129BE7FD-E7CC-4B50-A045-633D02D4A60A}" type="parTrans" cxnId="{E0F2F7F5-9D90-4218-8159-6F207ECD6CA8}">
      <dgm:prSet/>
      <dgm:spPr/>
    </dgm:pt>
    <dgm:pt modelId="{A54C3007-D218-47AF-9C2D-5BA0C0F099A3}" type="sibTrans" cxnId="{E0F2F7F5-9D90-4218-8159-6F207ECD6CA8}">
      <dgm:prSet/>
      <dgm:spPr/>
    </dgm:pt>
    <dgm:pt modelId="{8C684DC0-898A-4AED-BB48-1B9C59AAB41D}" type="pres">
      <dgm:prSet presAssocID="{FCACDEFE-A556-4658-A6F9-3D18FC5DDC62}" presName="linear" presStyleCnt="0">
        <dgm:presLayoutVars>
          <dgm:animLvl val="lvl"/>
          <dgm:resizeHandles val="exact"/>
        </dgm:presLayoutVars>
      </dgm:prSet>
      <dgm:spPr/>
      <dgm:t>
        <a:bodyPr/>
        <a:lstStyle/>
        <a:p>
          <a:endParaRPr lang="en-IN"/>
        </a:p>
      </dgm:t>
    </dgm:pt>
    <dgm:pt modelId="{6A70663D-1F9D-410D-A1D1-AEF70915926C}" type="pres">
      <dgm:prSet presAssocID="{D62D9554-1782-44A2-A078-48BE2ED55145}" presName="parentText" presStyleLbl="node1" presStyleIdx="0" presStyleCnt="2">
        <dgm:presLayoutVars>
          <dgm:chMax val="0"/>
          <dgm:bulletEnabled val="1"/>
        </dgm:presLayoutVars>
      </dgm:prSet>
      <dgm:spPr/>
      <dgm:t>
        <a:bodyPr/>
        <a:lstStyle/>
        <a:p>
          <a:endParaRPr lang="en-IN"/>
        </a:p>
      </dgm:t>
    </dgm:pt>
    <dgm:pt modelId="{D08DC974-6ECD-46CF-A614-11437B0DA771}" type="pres">
      <dgm:prSet presAssocID="{D62D9554-1782-44A2-A078-48BE2ED55145}" presName="childText" presStyleLbl="revTx" presStyleIdx="0" presStyleCnt="2">
        <dgm:presLayoutVars>
          <dgm:bulletEnabled val="1"/>
        </dgm:presLayoutVars>
      </dgm:prSet>
      <dgm:spPr/>
      <dgm:t>
        <a:bodyPr/>
        <a:lstStyle/>
        <a:p>
          <a:endParaRPr lang="en-IN"/>
        </a:p>
      </dgm:t>
    </dgm:pt>
    <dgm:pt modelId="{A1B1EA28-3610-400B-A7A8-D66F13100A1A}" type="pres">
      <dgm:prSet presAssocID="{FCFA798A-406A-44B5-929C-B4E5DF95D93B}" presName="parentText" presStyleLbl="node1" presStyleIdx="1" presStyleCnt="2">
        <dgm:presLayoutVars>
          <dgm:chMax val="0"/>
          <dgm:bulletEnabled val="1"/>
        </dgm:presLayoutVars>
      </dgm:prSet>
      <dgm:spPr/>
      <dgm:t>
        <a:bodyPr/>
        <a:lstStyle/>
        <a:p>
          <a:endParaRPr lang="en-IN"/>
        </a:p>
      </dgm:t>
    </dgm:pt>
    <dgm:pt modelId="{8986E16E-D946-40B8-BA9E-10F5DC6D7F16}" type="pres">
      <dgm:prSet presAssocID="{FCFA798A-406A-44B5-929C-B4E5DF95D93B}" presName="childText" presStyleLbl="revTx" presStyleIdx="1" presStyleCnt="2">
        <dgm:presLayoutVars>
          <dgm:bulletEnabled val="1"/>
        </dgm:presLayoutVars>
      </dgm:prSet>
      <dgm:spPr/>
      <dgm:t>
        <a:bodyPr/>
        <a:lstStyle/>
        <a:p>
          <a:endParaRPr lang="en-IN"/>
        </a:p>
      </dgm:t>
    </dgm:pt>
  </dgm:ptLst>
  <dgm:cxnLst>
    <dgm:cxn modelId="{B9AB1C7F-A0D7-46E6-A4A6-3B95F75B4E6C}" srcId="{D62D9554-1782-44A2-A078-48BE2ED55145}" destId="{2868D565-B5FE-4C24-94C4-8C6C1C6C6151}" srcOrd="0" destOrd="0" parTransId="{A227D3F7-81F8-4405-990A-30107FF8EAFE}" sibTransId="{9A7A657C-51A9-4A53-AFC2-57D22AFA403F}"/>
    <dgm:cxn modelId="{8A036C73-9E87-4805-BBF2-8F9E7E1E6921}" type="presOf" srcId="{FCACDEFE-A556-4658-A6F9-3D18FC5DDC62}" destId="{8C684DC0-898A-4AED-BB48-1B9C59AAB41D}" srcOrd="0" destOrd="0" presId="urn:microsoft.com/office/officeart/2005/8/layout/vList2"/>
    <dgm:cxn modelId="{25FE97CA-95E6-4C9F-84FE-D2E303E92564}" type="presOf" srcId="{FCFA798A-406A-44B5-929C-B4E5DF95D93B}" destId="{A1B1EA28-3610-400B-A7A8-D66F13100A1A}" srcOrd="0" destOrd="0" presId="urn:microsoft.com/office/officeart/2005/8/layout/vList2"/>
    <dgm:cxn modelId="{E0F2F7F5-9D90-4218-8159-6F207ECD6CA8}" srcId="{D62D9554-1782-44A2-A078-48BE2ED55145}" destId="{42A33A4D-2FC5-42E1-848D-B65FC2A7C2E9}" srcOrd="1" destOrd="0" parTransId="{129BE7FD-E7CC-4B50-A045-633D02D4A60A}" sibTransId="{A54C3007-D218-47AF-9C2D-5BA0C0F099A3}"/>
    <dgm:cxn modelId="{27A84C8F-E1FB-4B6C-996E-F61D83B77FFD}" type="presOf" srcId="{6EB487D4-462B-4DF5-9A10-813F3C05CD02}" destId="{8986E16E-D946-40B8-BA9E-10F5DC6D7F16}" srcOrd="0" destOrd="0" presId="urn:microsoft.com/office/officeart/2005/8/layout/vList2"/>
    <dgm:cxn modelId="{D786AE04-CF97-4564-9C96-70452582F804}" type="presOf" srcId="{2868D565-B5FE-4C24-94C4-8C6C1C6C6151}" destId="{D08DC974-6ECD-46CF-A614-11437B0DA771}" srcOrd="0" destOrd="0" presId="urn:microsoft.com/office/officeart/2005/8/layout/vList2"/>
    <dgm:cxn modelId="{36E03767-21D5-45C8-9F07-F9E4552C55C7}" srcId="{FCACDEFE-A556-4658-A6F9-3D18FC5DDC62}" destId="{D62D9554-1782-44A2-A078-48BE2ED55145}" srcOrd="0" destOrd="0" parTransId="{B5F792A6-CFAE-4541-9697-BB0D8A41C2E2}" sibTransId="{AA06F791-0F3D-4FC1-A676-4D94E74477FE}"/>
    <dgm:cxn modelId="{4AD885E8-04F9-4328-ABF2-EA1D6248564F}" type="presOf" srcId="{D62D9554-1782-44A2-A078-48BE2ED55145}" destId="{6A70663D-1F9D-410D-A1D1-AEF70915926C}" srcOrd="0" destOrd="0" presId="urn:microsoft.com/office/officeart/2005/8/layout/vList2"/>
    <dgm:cxn modelId="{0D419B44-6922-4D1C-87D8-0B0E4F916A2C}" srcId="{FCFA798A-406A-44B5-929C-B4E5DF95D93B}" destId="{6EB487D4-462B-4DF5-9A10-813F3C05CD02}" srcOrd="0" destOrd="0" parTransId="{C262C0B7-B1DC-49E1-8070-BE6D704AC35B}" sibTransId="{C3578DF8-E786-4971-8FA0-BB2835DF14CB}"/>
    <dgm:cxn modelId="{CDBA4F32-49C9-462E-B680-22603CCF50DD}" type="presOf" srcId="{42A33A4D-2FC5-42E1-848D-B65FC2A7C2E9}" destId="{D08DC974-6ECD-46CF-A614-11437B0DA771}" srcOrd="0" destOrd="1" presId="urn:microsoft.com/office/officeart/2005/8/layout/vList2"/>
    <dgm:cxn modelId="{B7916E8B-0CD8-492A-B344-4CBC17547180}" srcId="{FCACDEFE-A556-4658-A6F9-3D18FC5DDC62}" destId="{FCFA798A-406A-44B5-929C-B4E5DF95D93B}" srcOrd="1" destOrd="0" parTransId="{68858AA8-DF83-4993-90D7-7C8E28D8D28E}" sibTransId="{F0B13E3A-5753-48F0-88F6-9E391FAF8E56}"/>
    <dgm:cxn modelId="{24870892-B646-408C-85D6-1CB3C6FDBFDD}" type="presParOf" srcId="{8C684DC0-898A-4AED-BB48-1B9C59AAB41D}" destId="{6A70663D-1F9D-410D-A1D1-AEF70915926C}" srcOrd="0" destOrd="0" presId="urn:microsoft.com/office/officeart/2005/8/layout/vList2"/>
    <dgm:cxn modelId="{92B15609-0536-4FAC-B6F3-8A39C75C1117}" type="presParOf" srcId="{8C684DC0-898A-4AED-BB48-1B9C59AAB41D}" destId="{D08DC974-6ECD-46CF-A614-11437B0DA771}" srcOrd="1" destOrd="0" presId="urn:microsoft.com/office/officeart/2005/8/layout/vList2"/>
    <dgm:cxn modelId="{EBE47296-37BD-4CF8-A3B0-8BD280A05947}" type="presParOf" srcId="{8C684DC0-898A-4AED-BB48-1B9C59AAB41D}" destId="{A1B1EA28-3610-400B-A7A8-D66F13100A1A}" srcOrd="2" destOrd="0" presId="urn:microsoft.com/office/officeart/2005/8/layout/vList2"/>
    <dgm:cxn modelId="{89BB964D-671A-4EF1-9B12-123B31264890}" type="presParOf" srcId="{8C684DC0-898A-4AED-BB48-1B9C59AAB41D}" destId="{8986E16E-D946-40B8-BA9E-10F5DC6D7F16}" srcOrd="3"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46E9F8D3-3B8E-4FD1-B04E-4ABB23B740A2}"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IN"/>
        </a:p>
      </dgm:t>
    </dgm:pt>
    <dgm:pt modelId="{C2C26621-AFA4-4374-B6FF-65CB73A56703}">
      <dgm:prSet phldrT="[Text]" custT="1"/>
      <dgm:spPr/>
      <dgm:t>
        <a:bodyPr/>
        <a:lstStyle/>
        <a:p>
          <a:r>
            <a:rPr lang="en-IN" sz="3200" dirty="0" smtClean="0">
              <a:latin typeface="Times New Roman" pitchFamily="18" charset="0"/>
              <a:cs typeface="Times New Roman" pitchFamily="18" charset="0"/>
            </a:rPr>
            <a:t>1.</a:t>
          </a:r>
          <a:endParaRPr lang="en-IN" sz="3200" dirty="0">
            <a:latin typeface="Times New Roman" pitchFamily="18" charset="0"/>
            <a:cs typeface="Times New Roman" pitchFamily="18" charset="0"/>
          </a:endParaRPr>
        </a:p>
      </dgm:t>
    </dgm:pt>
    <dgm:pt modelId="{FAB593A1-1B9D-4FA2-A10F-5EFB7CC01FB5}" type="parTrans" cxnId="{CB55D2C5-85AE-47B4-936A-83A67B44D3BD}">
      <dgm:prSet/>
      <dgm:spPr/>
      <dgm:t>
        <a:bodyPr/>
        <a:lstStyle/>
        <a:p>
          <a:endParaRPr lang="en-IN"/>
        </a:p>
      </dgm:t>
    </dgm:pt>
    <dgm:pt modelId="{E5470C63-7B1C-49FF-86E2-ADCC138B51F0}" type="sibTrans" cxnId="{CB55D2C5-85AE-47B4-936A-83A67B44D3BD}">
      <dgm:prSet/>
      <dgm:spPr/>
      <dgm:t>
        <a:bodyPr/>
        <a:lstStyle/>
        <a:p>
          <a:endParaRPr lang="en-IN"/>
        </a:p>
      </dgm:t>
    </dgm:pt>
    <dgm:pt modelId="{A6C980C4-67E8-4774-A374-E96CEACC2B5A}">
      <dgm:prSet phldrT="[Text]" custT="1"/>
      <dgm:spPr/>
      <dgm:t>
        <a:bodyPr/>
        <a:lstStyle/>
        <a:p>
          <a:r>
            <a:rPr lang="en-IN" sz="2800" dirty="0" smtClean="0">
              <a:latin typeface="Times New Roman" pitchFamily="18" charset="0"/>
              <a:cs typeface="Times New Roman" pitchFamily="18" charset="0"/>
            </a:rPr>
            <a:t>To arrest PTL if not contraindicated</a:t>
          </a:r>
          <a:endParaRPr lang="en-IN" sz="2800" dirty="0"/>
        </a:p>
      </dgm:t>
    </dgm:pt>
    <dgm:pt modelId="{755B43F9-8FEA-4DB1-BC3F-3CC8BE77632D}" type="parTrans" cxnId="{42B707C3-25B2-4E05-95CA-89393B055CBA}">
      <dgm:prSet/>
      <dgm:spPr/>
      <dgm:t>
        <a:bodyPr/>
        <a:lstStyle/>
        <a:p>
          <a:endParaRPr lang="en-IN"/>
        </a:p>
      </dgm:t>
    </dgm:pt>
    <dgm:pt modelId="{E8C7D4A9-C508-4870-AD9F-1A216F3CA23D}" type="sibTrans" cxnId="{42B707C3-25B2-4E05-95CA-89393B055CBA}">
      <dgm:prSet/>
      <dgm:spPr/>
      <dgm:t>
        <a:bodyPr/>
        <a:lstStyle/>
        <a:p>
          <a:endParaRPr lang="en-IN"/>
        </a:p>
      </dgm:t>
    </dgm:pt>
    <dgm:pt modelId="{E7539495-FC4C-4005-AB41-ADA335771C4E}">
      <dgm:prSet phldrT="[Text]" custT="1"/>
      <dgm:spPr/>
      <dgm:t>
        <a:bodyPr/>
        <a:lstStyle/>
        <a:p>
          <a:r>
            <a:rPr lang="en-IN" sz="2800" dirty="0" smtClean="0">
              <a:latin typeface="Times New Roman" pitchFamily="18" charset="0"/>
              <a:cs typeface="Times New Roman" pitchFamily="18" charset="0"/>
            </a:rPr>
            <a:t>2.</a:t>
          </a:r>
          <a:endParaRPr lang="en-IN" sz="2800" dirty="0">
            <a:latin typeface="Times New Roman" pitchFamily="18" charset="0"/>
            <a:cs typeface="Times New Roman" pitchFamily="18" charset="0"/>
          </a:endParaRPr>
        </a:p>
      </dgm:t>
    </dgm:pt>
    <dgm:pt modelId="{9D638654-E263-4FBC-ACFD-525A4D25D959}" type="parTrans" cxnId="{1E097C15-E844-4BF7-A0EB-E7BC5C8A270D}">
      <dgm:prSet/>
      <dgm:spPr/>
      <dgm:t>
        <a:bodyPr/>
        <a:lstStyle/>
        <a:p>
          <a:endParaRPr lang="en-IN"/>
        </a:p>
      </dgm:t>
    </dgm:pt>
    <dgm:pt modelId="{1D960C4E-586D-47CA-821C-6CC2A422357E}" type="sibTrans" cxnId="{1E097C15-E844-4BF7-A0EB-E7BC5C8A270D}">
      <dgm:prSet/>
      <dgm:spPr/>
      <dgm:t>
        <a:bodyPr/>
        <a:lstStyle/>
        <a:p>
          <a:endParaRPr lang="en-IN"/>
        </a:p>
      </dgm:t>
    </dgm:pt>
    <dgm:pt modelId="{55C91739-97B2-4BFE-ADFE-665812D97A26}">
      <dgm:prSet phldrT="[Text]" custT="1"/>
      <dgm:spPr/>
      <dgm:t>
        <a:bodyPr/>
        <a:lstStyle/>
        <a:p>
          <a:r>
            <a:rPr lang="en-IN" sz="2800" dirty="0" smtClean="0">
              <a:latin typeface="Times New Roman" pitchFamily="18" charset="0"/>
              <a:cs typeface="Times New Roman" pitchFamily="18" charset="0"/>
            </a:rPr>
            <a:t>Appropriate management of labour</a:t>
          </a:r>
          <a:endParaRPr lang="en-IN" sz="3300" dirty="0"/>
        </a:p>
      </dgm:t>
    </dgm:pt>
    <dgm:pt modelId="{90DCD769-4CB4-49F9-A2D7-C18C4BB8735A}" type="parTrans" cxnId="{8B40F639-9C69-4B5D-BE96-FBD34A0B8093}">
      <dgm:prSet/>
      <dgm:spPr/>
      <dgm:t>
        <a:bodyPr/>
        <a:lstStyle/>
        <a:p>
          <a:endParaRPr lang="en-IN"/>
        </a:p>
      </dgm:t>
    </dgm:pt>
    <dgm:pt modelId="{35A536C9-2791-4CBE-AE31-949AD4218DC7}" type="sibTrans" cxnId="{8B40F639-9C69-4B5D-BE96-FBD34A0B8093}">
      <dgm:prSet/>
      <dgm:spPr/>
      <dgm:t>
        <a:bodyPr/>
        <a:lstStyle/>
        <a:p>
          <a:endParaRPr lang="en-IN"/>
        </a:p>
      </dgm:t>
    </dgm:pt>
    <dgm:pt modelId="{324B488A-311F-4FE8-BED0-DCA0B95088C8}">
      <dgm:prSet phldrT="[Text]" custT="1"/>
      <dgm:spPr/>
      <dgm:t>
        <a:bodyPr/>
        <a:lstStyle/>
        <a:p>
          <a:r>
            <a:rPr lang="en-IN" sz="2800" dirty="0" smtClean="0">
              <a:latin typeface="Times New Roman" pitchFamily="18" charset="0"/>
              <a:cs typeface="Times New Roman" pitchFamily="18" charset="0"/>
            </a:rPr>
            <a:t>3.</a:t>
          </a:r>
          <a:endParaRPr lang="en-IN" sz="2800" dirty="0">
            <a:latin typeface="Times New Roman" pitchFamily="18" charset="0"/>
            <a:cs typeface="Times New Roman" pitchFamily="18" charset="0"/>
          </a:endParaRPr>
        </a:p>
      </dgm:t>
    </dgm:pt>
    <dgm:pt modelId="{20EA1125-D26D-477C-9BA5-06EAF728A103}" type="parTrans" cxnId="{5465C161-2E2B-452C-8DF9-BAE149292D11}">
      <dgm:prSet/>
      <dgm:spPr/>
      <dgm:t>
        <a:bodyPr/>
        <a:lstStyle/>
        <a:p>
          <a:endParaRPr lang="en-IN"/>
        </a:p>
      </dgm:t>
    </dgm:pt>
    <dgm:pt modelId="{28EDDC07-00DC-4A6D-9303-95B2F871AB66}" type="sibTrans" cxnId="{5465C161-2E2B-452C-8DF9-BAE149292D11}">
      <dgm:prSet/>
      <dgm:spPr/>
      <dgm:t>
        <a:bodyPr/>
        <a:lstStyle/>
        <a:p>
          <a:endParaRPr lang="en-IN"/>
        </a:p>
      </dgm:t>
    </dgm:pt>
    <dgm:pt modelId="{D2F2342F-FF02-48CD-920A-BD63C3195EB4}">
      <dgm:prSet phldrT="[Text]" custT="1"/>
      <dgm:spPr/>
      <dgm:t>
        <a:bodyPr/>
        <a:lstStyle/>
        <a:p>
          <a:r>
            <a:rPr lang="en-IN" sz="2800" dirty="0" smtClean="0">
              <a:latin typeface="Times New Roman" pitchFamily="18" charset="0"/>
              <a:cs typeface="Times New Roman" pitchFamily="18" charset="0"/>
            </a:rPr>
            <a:t>Effective neonatal care</a:t>
          </a:r>
          <a:endParaRPr lang="en-IN" sz="3300" dirty="0"/>
        </a:p>
      </dgm:t>
    </dgm:pt>
    <dgm:pt modelId="{F38F3FF6-DBD8-4D4B-9395-08F85F317F78}" type="parTrans" cxnId="{C5B21766-DFDA-4137-863F-6626117352E9}">
      <dgm:prSet/>
      <dgm:spPr/>
      <dgm:t>
        <a:bodyPr/>
        <a:lstStyle/>
        <a:p>
          <a:endParaRPr lang="en-IN"/>
        </a:p>
      </dgm:t>
    </dgm:pt>
    <dgm:pt modelId="{9715354D-AF9E-4D4D-81AF-728DE5CE680C}" type="sibTrans" cxnId="{C5B21766-DFDA-4137-863F-6626117352E9}">
      <dgm:prSet/>
      <dgm:spPr/>
      <dgm:t>
        <a:bodyPr/>
        <a:lstStyle/>
        <a:p>
          <a:endParaRPr lang="en-IN"/>
        </a:p>
      </dgm:t>
    </dgm:pt>
    <dgm:pt modelId="{4E54CEA9-5B6F-46EB-969A-84A50C56111E}" type="pres">
      <dgm:prSet presAssocID="{46E9F8D3-3B8E-4FD1-B04E-4ABB23B740A2}" presName="linearFlow" presStyleCnt="0">
        <dgm:presLayoutVars>
          <dgm:dir/>
          <dgm:animLvl val="lvl"/>
          <dgm:resizeHandles val="exact"/>
        </dgm:presLayoutVars>
      </dgm:prSet>
      <dgm:spPr/>
      <dgm:t>
        <a:bodyPr/>
        <a:lstStyle/>
        <a:p>
          <a:endParaRPr lang="en-IN"/>
        </a:p>
      </dgm:t>
    </dgm:pt>
    <dgm:pt modelId="{C111012B-4ABF-4AA1-850F-EC1F8E202E89}" type="pres">
      <dgm:prSet presAssocID="{C2C26621-AFA4-4374-B6FF-65CB73A56703}" presName="composite" presStyleCnt="0"/>
      <dgm:spPr/>
    </dgm:pt>
    <dgm:pt modelId="{9D73A09B-8FD6-4E4E-A907-BCC6AD1D33AD}" type="pres">
      <dgm:prSet presAssocID="{C2C26621-AFA4-4374-B6FF-65CB73A56703}" presName="parentText" presStyleLbl="alignNode1" presStyleIdx="0" presStyleCnt="3">
        <dgm:presLayoutVars>
          <dgm:chMax val="1"/>
          <dgm:bulletEnabled val="1"/>
        </dgm:presLayoutVars>
      </dgm:prSet>
      <dgm:spPr/>
      <dgm:t>
        <a:bodyPr/>
        <a:lstStyle/>
        <a:p>
          <a:endParaRPr lang="en-IN"/>
        </a:p>
      </dgm:t>
    </dgm:pt>
    <dgm:pt modelId="{0464C0E6-E50F-430C-8680-06761810B3BC}" type="pres">
      <dgm:prSet presAssocID="{C2C26621-AFA4-4374-B6FF-65CB73A56703}" presName="descendantText" presStyleLbl="alignAcc1" presStyleIdx="0" presStyleCnt="3">
        <dgm:presLayoutVars>
          <dgm:bulletEnabled val="1"/>
        </dgm:presLayoutVars>
      </dgm:prSet>
      <dgm:spPr/>
      <dgm:t>
        <a:bodyPr/>
        <a:lstStyle/>
        <a:p>
          <a:endParaRPr lang="en-IN"/>
        </a:p>
      </dgm:t>
    </dgm:pt>
    <dgm:pt modelId="{7C6AB069-4F9D-40F5-BCD1-5C037E8883B8}" type="pres">
      <dgm:prSet presAssocID="{E5470C63-7B1C-49FF-86E2-ADCC138B51F0}" presName="sp" presStyleCnt="0"/>
      <dgm:spPr/>
    </dgm:pt>
    <dgm:pt modelId="{F6F84495-33B1-4130-A65F-663353B6D96B}" type="pres">
      <dgm:prSet presAssocID="{E7539495-FC4C-4005-AB41-ADA335771C4E}" presName="composite" presStyleCnt="0"/>
      <dgm:spPr/>
    </dgm:pt>
    <dgm:pt modelId="{287022A5-C1BA-405D-819C-20E7242BC3C3}" type="pres">
      <dgm:prSet presAssocID="{E7539495-FC4C-4005-AB41-ADA335771C4E}" presName="parentText" presStyleLbl="alignNode1" presStyleIdx="1" presStyleCnt="3">
        <dgm:presLayoutVars>
          <dgm:chMax val="1"/>
          <dgm:bulletEnabled val="1"/>
        </dgm:presLayoutVars>
      </dgm:prSet>
      <dgm:spPr/>
      <dgm:t>
        <a:bodyPr/>
        <a:lstStyle/>
        <a:p>
          <a:endParaRPr lang="en-IN"/>
        </a:p>
      </dgm:t>
    </dgm:pt>
    <dgm:pt modelId="{A3BC613C-080D-41B1-B199-AFBE7C4AE9D0}" type="pres">
      <dgm:prSet presAssocID="{E7539495-FC4C-4005-AB41-ADA335771C4E}" presName="descendantText" presStyleLbl="alignAcc1" presStyleIdx="1" presStyleCnt="3">
        <dgm:presLayoutVars>
          <dgm:bulletEnabled val="1"/>
        </dgm:presLayoutVars>
      </dgm:prSet>
      <dgm:spPr/>
      <dgm:t>
        <a:bodyPr/>
        <a:lstStyle/>
        <a:p>
          <a:endParaRPr lang="en-IN"/>
        </a:p>
      </dgm:t>
    </dgm:pt>
    <dgm:pt modelId="{DEF70D59-C166-4E90-A575-B33AD192375C}" type="pres">
      <dgm:prSet presAssocID="{1D960C4E-586D-47CA-821C-6CC2A422357E}" presName="sp" presStyleCnt="0"/>
      <dgm:spPr/>
    </dgm:pt>
    <dgm:pt modelId="{FB7D147D-115E-4BFA-9C86-30FB410CBF4A}" type="pres">
      <dgm:prSet presAssocID="{324B488A-311F-4FE8-BED0-DCA0B95088C8}" presName="composite" presStyleCnt="0"/>
      <dgm:spPr/>
    </dgm:pt>
    <dgm:pt modelId="{9A6976D8-6C24-4AEA-A24C-2CB3CF716C27}" type="pres">
      <dgm:prSet presAssocID="{324B488A-311F-4FE8-BED0-DCA0B95088C8}" presName="parentText" presStyleLbl="alignNode1" presStyleIdx="2" presStyleCnt="3">
        <dgm:presLayoutVars>
          <dgm:chMax val="1"/>
          <dgm:bulletEnabled val="1"/>
        </dgm:presLayoutVars>
      </dgm:prSet>
      <dgm:spPr/>
      <dgm:t>
        <a:bodyPr/>
        <a:lstStyle/>
        <a:p>
          <a:endParaRPr lang="en-IN"/>
        </a:p>
      </dgm:t>
    </dgm:pt>
    <dgm:pt modelId="{2052220B-20D1-4644-82D2-827ECF5D9DA6}" type="pres">
      <dgm:prSet presAssocID="{324B488A-311F-4FE8-BED0-DCA0B95088C8}" presName="descendantText" presStyleLbl="alignAcc1" presStyleIdx="2" presStyleCnt="3">
        <dgm:presLayoutVars>
          <dgm:bulletEnabled val="1"/>
        </dgm:presLayoutVars>
      </dgm:prSet>
      <dgm:spPr/>
      <dgm:t>
        <a:bodyPr/>
        <a:lstStyle/>
        <a:p>
          <a:endParaRPr lang="en-IN"/>
        </a:p>
      </dgm:t>
    </dgm:pt>
  </dgm:ptLst>
  <dgm:cxnLst>
    <dgm:cxn modelId="{D68A3055-DB58-4326-ACE4-6E98DB4F7FDC}" type="presOf" srcId="{D2F2342F-FF02-48CD-920A-BD63C3195EB4}" destId="{2052220B-20D1-4644-82D2-827ECF5D9DA6}" srcOrd="0" destOrd="0" presId="urn:microsoft.com/office/officeart/2005/8/layout/chevron2"/>
    <dgm:cxn modelId="{29291159-2510-4F84-A9DE-41B8D53AAA7A}" type="presOf" srcId="{A6C980C4-67E8-4774-A374-E96CEACC2B5A}" destId="{0464C0E6-E50F-430C-8680-06761810B3BC}" srcOrd="0" destOrd="0" presId="urn:microsoft.com/office/officeart/2005/8/layout/chevron2"/>
    <dgm:cxn modelId="{177BBD67-A3F4-4F46-B430-1394DFE0BA81}" type="presOf" srcId="{E7539495-FC4C-4005-AB41-ADA335771C4E}" destId="{287022A5-C1BA-405D-819C-20E7242BC3C3}" srcOrd="0" destOrd="0" presId="urn:microsoft.com/office/officeart/2005/8/layout/chevron2"/>
    <dgm:cxn modelId="{D448A0F0-E448-46B8-BC51-8B695C6D3177}" type="presOf" srcId="{46E9F8D3-3B8E-4FD1-B04E-4ABB23B740A2}" destId="{4E54CEA9-5B6F-46EB-969A-84A50C56111E}" srcOrd="0" destOrd="0" presId="urn:microsoft.com/office/officeart/2005/8/layout/chevron2"/>
    <dgm:cxn modelId="{C5B21766-DFDA-4137-863F-6626117352E9}" srcId="{324B488A-311F-4FE8-BED0-DCA0B95088C8}" destId="{D2F2342F-FF02-48CD-920A-BD63C3195EB4}" srcOrd="0" destOrd="0" parTransId="{F38F3FF6-DBD8-4D4B-9395-08F85F317F78}" sibTransId="{9715354D-AF9E-4D4D-81AF-728DE5CE680C}"/>
    <dgm:cxn modelId="{9CBF4387-5844-43E0-98FF-569026B26CA9}" type="presOf" srcId="{324B488A-311F-4FE8-BED0-DCA0B95088C8}" destId="{9A6976D8-6C24-4AEA-A24C-2CB3CF716C27}" srcOrd="0" destOrd="0" presId="urn:microsoft.com/office/officeart/2005/8/layout/chevron2"/>
    <dgm:cxn modelId="{42B707C3-25B2-4E05-95CA-89393B055CBA}" srcId="{C2C26621-AFA4-4374-B6FF-65CB73A56703}" destId="{A6C980C4-67E8-4774-A374-E96CEACC2B5A}" srcOrd="0" destOrd="0" parTransId="{755B43F9-8FEA-4DB1-BC3F-3CC8BE77632D}" sibTransId="{E8C7D4A9-C508-4870-AD9F-1A216F3CA23D}"/>
    <dgm:cxn modelId="{5465C161-2E2B-452C-8DF9-BAE149292D11}" srcId="{46E9F8D3-3B8E-4FD1-B04E-4ABB23B740A2}" destId="{324B488A-311F-4FE8-BED0-DCA0B95088C8}" srcOrd="2" destOrd="0" parTransId="{20EA1125-D26D-477C-9BA5-06EAF728A103}" sibTransId="{28EDDC07-00DC-4A6D-9303-95B2F871AB66}"/>
    <dgm:cxn modelId="{CB55D2C5-85AE-47B4-936A-83A67B44D3BD}" srcId="{46E9F8D3-3B8E-4FD1-B04E-4ABB23B740A2}" destId="{C2C26621-AFA4-4374-B6FF-65CB73A56703}" srcOrd="0" destOrd="0" parTransId="{FAB593A1-1B9D-4FA2-A10F-5EFB7CC01FB5}" sibTransId="{E5470C63-7B1C-49FF-86E2-ADCC138B51F0}"/>
    <dgm:cxn modelId="{8B40F639-9C69-4B5D-BE96-FBD34A0B8093}" srcId="{E7539495-FC4C-4005-AB41-ADA335771C4E}" destId="{55C91739-97B2-4BFE-ADFE-665812D97A26}" srcOrd="0" destOrd="0" parTransId="{90DCD769-4CB4-49F9-A2D7-C18C4BB8735A}" sibTransId="{35A536C9-2791-4CBE-AE31-949AD4218DC7}"/>
    <dgm:cxn modelId="{047469B9-E30D-492D-81B0-35BDDCFECAB5}" type="presOf" srcId="{C2C26621-AFA4-4374-B6FF-65CB73A56703}" destId="{9D73A09B-8FD6-4E4E-A907-BCC6AD1D33AD}" srcOrd="0" destOrd="0" presId="urn:microsoft.com/office/officeart/2005/8/layout/chevron2"/>
    <dgm:cxn modelId="{1E097C15-E844-4BF7-A0EB-E7BC5C8A270D}" srcId="{46E9F8D3-3B8E-4FD1-B04E-4ABB23B740A2}" destId="{E7539495-FC4C-4005-AB41-ADA335771C4E}" srcOrd="1" destOrd="0" parTransId="{9D638654-E263-4FBC-ACFD-525A4D25D959}" sibTransId="{1D960C4E-586D-47CA-821C-6CC2A422357E}"/>
    <dgm:cxn modelId="{C8E62187-9EE4-4F4D-828A-88935E892CF6}" type="presOf" srcId="{55C91739-97B2-4BFE-ADFE-665812D97A26}" destId="{A3BC613C-080D-41B1-B199-AFBE7C4AE9D0}" srcOrd="0" destOrd="0" presId="urn:microsoft.com/office/officeart/2005/8/layout/chevron2"/>
    <dgm:cxn modelId="{9E829637-60EA-4D65-86D4-6FFA85F64C83}" type="presParOf" srcId="{4E54CEA9-5B6F-46EB-969A-84A50C56111E}" destId="{C111012B-4ABF-4AA1-850F-EC1F8E202E89}" srcOrd="0" destOrd="0" presId="urn:microsoft.com/office/officeart/2005/8/layout/chevron2"/>
    <dgm:cxn modelId="{E24CB9D9-9AF3-4DBE-8BF6-CE11A309F6FD}" type="presParOf" srcId="{C111012B-4ABF-4AA1-850F-EC1F8E202E89}" destId="{9D73A09B-8FD6-4E4E-A907-BCC6AD1D33AD}" srcOrd="0" destOrd="0" presId="urn:microsoft.com/office/officeart/2005/8/layout/chevron2"/>
    <dgm:cxn modelId="{53667ACB-FC22-4CD1-B730-CCAE0D745318}" type="presParOf" srcId="{C111012B-4ABF-4AA1-850F-EC1F8E202E89}" destId="{0464C0E6-E50F-430C-8680-06761810B3BC}" srcOrd="1" destOrd="0" presId="urn:microsoft.com/office/officeart/2005/8/layout/chevron2"/>
    <dgm:cxn modelId="{2DD11D14-55CE-45C6-B6F8-C157EA2E0738}" type="presParOf" srcId="{4E54CEA9-5B6F-46EB-969A-84A50C56111E}" destId="{7C6AB069-4F9D-40F5-BCD1-5C037E8883B8}" srcOrd="1" destOrd="0" presId="urn:microsoft.com/office/officeart/2005/8/layout/chevron2"/>
    <dgm:cxn modelId="{B4F35C85-D6E7-4592-90D0-84463631F53D}" type="presParOf" srcId="{4E54CEA9-5B6F-46EB-969A-84A50C56111E}" destId="{F6F84495-33B1-4130-A65F-663353B6D96B}" srcOrd="2" destOrd="0" presId="urn:microsoft.com/office/officeart/2005/8/layout/chevron2"/>
    <dgm:cxn modelId="{CE8E6056-94C7-41D7-90A0-4F4D453D4D27}" type="presParOf" srcId="{F6F84495-33B1-4130-A65F-663353B6D96B}" destId="{287022A5-C1BA-405D-819C-20E7242BC3C3}" srcOrd="0" destOrd="0" presId="urn:microsoft.com/office/officeart/2005/8/layout/chevron2"/>
    <dgm:cxn modelId="{BE8A4403-42E1-46C2-98AD-8A1B89CD5976}" type="presParOf" srcId="{F6F84495-33B1-4130-A65F-663353B6D96B}" destId="{A3BC613C-080D-41B1-B199-AFBE7C4AE9D0}" srcOrd="1" destOrd="0" presId="urn:microsoft.com/office/officeart/2005/8/layout/chevron2"/>
    <dgm:cxn modelId="{759E4B02-269F-4D83-9066-2BD72E9BEC7A}" type="presParOf" srcId="{4E54CEA9-5B6F-46EB-969A-84A50C56111E}" destId="{DEF70D59-C166-4E90-A575-B33AD192375C}" srcOrd="3" destOrd="0" presId="urn:microsoft.com/office/officeart/2005/8/layout/chevron2"/>
    <dgm:cxn modelId="{237473DE-B78D-4AF5-9259-E6A27413FEC5}" type="presParOf" srcId="{4E54CEA9-5B6F-46EB-969A-84A50C56111E}" destId="{FB7D147D-115E-4BFA-9C86-30FB410CBF4A}" srcOrd="4" destOrd="0" presId="urn:microsoft.com/office/officeart/2005/8/layout/chevron2"/>
    <dgm:cxn modelId="{CF7A3186-E0F8-42CE-BF59-3A6FB42FE30B}" type="presParOf" srcId="{FB7D147D-115E-4BFA-9C86-30FB410CBF4A}" destId="{9A6976D8-6C24-4AEA-A24C-2CB3CF716C27}" srcOrd="0" destOrd="0" presId="urn:microsoft.com/office/officeart/2005/8/layout/chevron2"/>
    <dgm:cxn modelId="{A853A49F-CF36-414C-A704-28EB4C67332D}" type="presParOf" srcId="{FB7D147D-115E-4BFA-9C86-30FB410CBF4A}" destId="{2052220B-20D1-4644-82D2-827ECF5D9DA6}"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17" name=""/>
        <p:cNvGrpSpPr/>
        <p:nvPr/>
      </p:nvGrpSpPr>
      <p:grpSpPr>
        <a:xfrm>
          <a:off x="0" y="0"/>
          <a:ext cx="0" cy="0"/>
          <a:chOff x="0" y="0"/>
          <a:chExt cx="0" cy="0"/>
        </a:xfrm>
      </p:grpSpPr>
      <p:sp>
        <p:nvSpPr>
          <p:cNvPr id="1048754"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IN"/>
          </a:p>
        </p:txBody>
      </p:sp>
      <p:sp>
        <p:nvSpPr>
          <p:cNvPr id="1048755"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0AAAB989-BB4D-4D42-A6D0-A92941CFC2B6}" type="datetimeFigureOut">
              <a:rPr lang="en-US" smtClean="0"/>
              <a:t>2/24/2014</a:t>
            </a:fld>
            <a:endParaRPr lang="en-IN"/>
          </a:p>
        </p:txBody>
      </p:sp>
      <p:sp>
        <p:nvSpPr>
          <p:cNvPr id="1048756"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IN"/>
          </a:p>
        </p:txBody>
      </p:sp>
      <p:sp>
        <p:nvSpPr>
          <p:cNvPr id="1048757"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1048758"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IN"/>
          </a:p>
        </p:txBody>
      </p:sp>
      <p:sp>
        <p:nvSpPr>
          <p:cNvPr id="1048759"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18EB0893-1FA4-428C-BBDA-B8DBF191419C}" type="slidenum">
              <a:rPr lang="en-IN" smtClean="0"/>
              <a:t>‹#›</a:t>
            </a:fld>
            <a:endParaRPr lang="en-IN"/>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1048616" name="Slide Image Placeholder 1"/>
          <p:cNvSpPr>
            <a:spLocks noChangeAspect="1" noRot="1" noGrp="1"/>
          </p:cNvSpPr>
          <p:nvPr>
            <p:ph type="sldImg"/>
          </p:nvPr>
        </p:nvSpPr>
        <p:spPr/>
      </p:sp>
      <p:sp>
        <p:nvSpPr>
          <p:cNvPr id="1048617" name="Notes Placeholder 2"/>
          <p:cNvSpPr>
            <a:spLocks noGrp="1"/>
          </p:cNvSpPr>
          <p:nvPr>
            <p:ph type="body" idx="1"/>
          </p:nvPr>
        </p:nvSpPr>
        <p:spPr/>
        <p:txBody>
          <a:bodyPr>
            <a:normAutofit/>
          </a:bodyPr>
          <a:p>
            <a:endParaRPr dirty="0" lang="en-IN"/>
          </a:p>
        </p:txBody>
      </p:sp>
      <p:sp>
        <p:nvSpPr>
          <p:cNvPr id="1048618" name="Slide Number Placeholder 3"/>
          <p:cNvSpPr>
            <a:spLocks noGrp="1"/>
          </p:cNvSpPr>
          <p:nvPr>
            <p:ph type="sldNum" sz="quarter" idx="10"/>
          </p:nvPr>
        </p:nvSpPr>
        <p:spPr/>
        <p:txBody>
          <a:bodyPr/>
          <a:p>
            <a:fld id="{18EB0893-1FA4-428C-BBDA-B8DBF191419C}" type="slidenum">
              <a:rPr lang="en-IN" smtClean="0"/>
              <a:t>9</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6" name="Title 13"/>
          <p:cNvSpPr>
            <a:spLocks noGrp="1"/>
          </p:cNvSpPr>
          <p:nvPr>
            <p:ph type="ctrTitle"/>
          </p:nvPr>
        </p:nvSpPr>
        <p:spPr>
          <a:xfrm>
            <a:off x="1432560" y="359898"/>
            <a:ext cx="7406640" cy="1472184"/>
          </a:xfrm>
        </p:spPr>
        <p:txBody>
          <a:bodyPr anchor="b"/>
          <a:lstStyle>
            <a:lvl1pPr algn="l"/>
          </a:lstStyle>
          <a:p>
            <a:r>
              <a:rPr kumimoji="0" lang="en-US" smtClean="0"/>
              <a:t>Click to edit Master title style</a:t>
            </a:r>
            <a:endParaRPr kumimoji="0" lang="en-US"/>
          </a:p>
        </p:txBody>
      </p:sp>
      <p:sp>
        <p:nvSpPr>
          <p:cNvPr id="1048587" name="Subtitle 21"/>
          <p:cNvSpPr>
            <a:spLocks noGrp="1"/>
          </p:cNvSpPr>
          <p:nvPr>
            <p:ph type="subTitle" idx="1"/>
          </p:nvPr>
        </p:nvSpPr>
        <p:spPr>
          <a:xfrm>
            <a:off x="1432560" y="1850064"/>
            <a:ext cx="7406640" cy="1752600"/>
          </a:xfrm>
        </p:spPr>
        <p:txBody>
          <a:bodyPr tIns="0"/>
          <a:lstStyle>
            <a:lvl1pPr algn="l" indent="0" marL="27432">
              <a:buNone/>
              <a:defRPr sz="2600">
                <a:solidFill>
                  <a:schemeClr val="tx2">
                    <a:shade val="30000"/>
                    <a:satMod val="150000"/>
                  </a:schemeClr>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8" name="Date Placeholder 6"/>
          <p:cNvSpPr>
            <a:spLocks noGrp="1"/>
          </p:cNvSpPr>
          <p:nvPr>
            <p:ph type="dt" sz="half" idx="10"/>
          </p:nvPr>
        </p:nvSpPr>
        <p:spPr/>
        <p:txBody>
          <a:bodyPr/>
          <a:p>
            <a:fld id="{1D8BD707-D9CF-40AE-B4C6-C98DA3205C09}" type="datetimeFigureOut">
              <a:rPr lang="en-US" smtClean="0"/>
              <a:t>2/24/2014</a:t>
            </a:fld>
            <a:endParaRPr lang="en-US"/>
          </a:p>
        </p:txBody>
      </p:sp>
      <p:sp>
        <p:nvSpPr>
          <p:cNvPr id="1048589" name="Footer Placeholder 19"/>
          <p:cNvSpPr>
            <a:spLocks noGrp="1"/>
          </p:cNvSpPr>
          <p:nvPr>
            <p:ph type="ftr" sz="quarter" idx="11"/>
          </p:nvPr>
        </p:nvSpPr>
        <p:spPr/>
        <p:txBody>
          <a:bodyPr/>
          <a:p>
            <a:endParaRPr lang="en-US"/>
          </a:p>
        </p:txBody>
      </p:sp>
      <p:sp>
        <p:nvSpPr>
          <p:cNvPr id="1048590" name="Slide Number Placeholder 9"/>
          <p:cNvSpPr>
            <a:spLocks noGrp="1"/>
          </p:cNvSpPr>
          <p:nvPr>
            <p:ph type="sldNum" sz="quarter" idx="12"/>
          </p:nvPr>
        </p:nvSpPr>
        <p:spPr/>
        <p:txBody>
          <a:bodyPr/>
          <a:p>
            <a:fld id="{B6F15528-21DE-4FAA-801E-634DDDAF4B2B}" type="slidenum">
              <a:rPr lang="en-US" smtClean="0"/>
              <a:t>‹#›</a:t>
            </a:fld>
            <a:endParaRPr lang="en-US"/>
          </a:p>
        </p:txBody>
      </p:sp>
      <p:sp>
        <p:nvSpPr>
          <p:cNvPr id="1048591" name="Oval 7"/>
          <p:cNvSpPr/>
          <p:nvPr/>
        </p:nvSpPr>
        <p:spPr>
          <a:xfrm>
            <a:off x="921433" y="1413802"/>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592" name="Oval 8"/>
          <p:cNvSpPr/>
          <p:nvPr/>
        </p:nvSpPr>
        <p:spPr>
          <a:xfrm>
            <a:off x="1157176" y="1345016"/>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11" name=""/>
        <p:cNvGrpSpPr/>
        <p:nvPr/>
      </p:nvGrpSpPr>
      <p:grpSpPr>
        <a:xfrm>
          <a:off x="0" y="0"/>
          <a:ext cx="0" cy="0"/>
          <a:chOff x="0" y="0"/>
          <a:chExt cx="0" cy="0"/>
        </a:xfrm>
      </p:grpSpPr>
      <p:sp>
        <p:nvSpPr>
          <p:cNvPr id="1048715" name="Title 1"/>
          <p:cNvSpPr>
            <a:spLocks noGrp="1"/>
          </p:cNvSpPr>
          <p:nvPr>
            <p:ph type="title"/>
          </p:nvPr>
        </p:nvSpPr>
        <p:spPr/>
        <p:txBody>
          <a:bodyPr/>
          <a:p>
            <a:r>
              <a:rPr kumimoji="0" lang="en-US" smtClean="0"/>
              <a:t>Click to edit Master title style</a:t>
            </a:r>
            <a:endParaRPr kumimoji="0" lang="en-US"/>
          </a:p>
        </p:txBody>
      </p:sp>
      <p:sp>
        <p:nvSpPr>
          <p:cNvPr id="1048716"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7" name="Date Placeholder 3"/>
          <p:cNvSpPr>
            <a:spLocks noGrp="1"/>
          </p:cNvSpPr>
          <p:nvPr>
            <p:ph type="dt" sz="half" idx="10"/>
          </p:nvPr>
        </p:nvSpPr>
        <p:spPr/>
        <p:txBody>
          <a:bodyPr/>
          <a:p>
            <a:fld id="{1D8BD707-D9CF-40AE-B4C6-C98DA3205C09}" type="datetimeFigureOut">
              <a:rPr lang="en-US" smtClean="0"/>
              <a:t>2/24/2014</a:t>
            </a:fld>
            <a:endParaRPr lang="en-US"/>
          </a:p>
        </p:txBody>
      </p:sp>
      <p:sp>
        <p:nvSpPr>
          <p:cNvPr id="1048718" name="Footer Placeholder 4"/>
          <p:cNvSpPr>
            <a:spLocks noGrp="1"/>
          </p:cNvSpPr>
          <p:nvPr>
            <p:ph type="ftr" sz="quarter" idx="11"/>
          </p:nvPr>
        </p:nvSpPr>
        <p:spPr/>
        <p:txBody>
          <a:bodyPr/>
          <a:p>
            <a:endParaRPr lang="en-US"/>
          </a:p>
        </p:txBody>
      </p:sp>
      <p:sp>
        <p:nvSpPr>
          <p:cNvPr id="1048719"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09" name=""/>
        <p:cNvGrpSpPr/>
        <p:nvPr/>
      </p:nvGrpSpPr>
      <p:grpSpPr>
        <a:xfrm>
          <a:off x="0" y="0"/>
          <a:ext cx="0" cy="0"/>
          <a:chOff x="0" y="0"/>
          <a:chExt cx="0" cy="0"/>
        </a:xfrm>
      </p:grpSpPr>
      <p:sp>
        <p:nvSpPr>
          <p:cNvPr id="1048701" name="Vertical Title 1"/>
          <p:cNvSpPr>
            <a:spLocks noGrp="1"/>
          </p:cNvSpPr>
          <p:nvPr>
            <p:ph type="title" orient="vert"/>
          </p:nvPr>
        </p:nvSpPr>
        <p:spPr>
          <a:xfrm>
            <a:off x="6858000" y="274639"/>
            <a:ext cx="1828800" cy="5851525"/>
          </a:xfrm>
        </p:spPr>
        <p:txBody>
          <a:bodyPr vert="eaVert"/>
          <a:p>
            <a:r>
              <a:rPr kumimoji="0" lang="en-US" smtClean="0"/>
              <a:t>Click to edit Master title style</a:t>
            </a:r>
            <a:endParaRPr kumimoji="0" lang="en-US"/>
          </a:p>
        </p:txBody>
      </p:sp>
      <p:sp>
        <p:nvSpPr>
          <p:cNvPr id="1048702" name="Vertical Text Placeholder 2"/>
          <p:cNvSpPr>
            <a:spLocks noGrp="1"/>
          </p:cNvSpPr>
          <p:nvPr>
            <p:ph type="body" orient="vert" idx="1"/>
          </p:nvPr>
        </p:nvSpPr>
        <p:spPr>
          <a:xfrm>
            <a:off x="1143000" y="274640"/>
            <a:ext cx="55626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3" name="Date Placeholder 3"/>
          <p:cNvSpPr>
            <a:spLocks noGrp="1"/>
          </p:cNvSpPr>
          <p:nvPr>
            <p:ph type="dt" sz="half" idx="10"/>
          </p:nvPr>
        </p:nvSpPr>
        <p:spPr/>
        <p:txBody>
          <a:bodyPr/>
          <a:p>
            <a:fld id="{1D8BD707-D9CF-40AE-B4C6-C98DA3205C09}" type="datetimeFigureOut">
              <a:rPr lang="en-US" smtClean="0"/>
              <a:t>2/24/2014</a:t>
            </a:fld>
            <a:endParaRPr lang="en-US"/>
          </a:p>
        </p:txBody>
      </p:sp>
      <p:sp>
        <p:nvSpPr>
          <p:cNvPr id="1048704" name="Footer Placeholder 4"/>
          <p:cNvSpPr>
            <a:spLocks noGrp="1"/>
          </p:cNvSpPr>
          <p:nvPr>
            <p:ph type="ftr" sz="quarter" idx="11"/>
          </p:nvPr>
        </p:nvSpPr>
        <p:spPr/>
        <p:txBody>
          <a:bodyPr/>
          <a:p>
            <a:endParaRPr lang="en-US"/>
          </a:p>
        </p:txBody>
      </p:sp>
      <p:sp>
        <p:nvSpPr>
          <p:cNvPr id="1048705"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61" name=""/>
        <p:cNvGrpSpPr/>
        <p:nvPr/>
      </p:nvGrpSpPr>
      <p:grpSpPr>
        <a:xfrm>
          <a:off x="0" y="0"/>
          <a:ext cx="0" cy="0"/>
          <a:chOff x="0" y="0"/>
          <a:chExt cx="0" cy="0"/>
        </a:xfrm>
      </p:grpSpPr>
      <p:sp>
        <p:nvSpPr>
          <p:cNvPr id="1048595" name="Title 1"/>
          <p:cNvSpPr>
            <a:spLocks noGrp="1"/>
          </p:cNvSpPr>
          <p:nvPr>
            <p:ph type="title"/>
          </p:nvPr>
        </p:nvSpPr>
        <p:spPr/>
        <p:txBody>
          <a:bodyPr/>
          <a:p>
            <a:r>
              <a:rPr kumimoji="0" lang="en-US" smtClean="0"/>
              <a:t>Click to edit Master title style</a:t>
            </a:r>
            <a:endParaRPr kumimoji="0" lang="en-US"/>
          </a:p>
        </p:txBody>
      </p:sp>
      <p:sp>
        <p:nvSpPr>
          <p:cNvPr id="1048596"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7" name="Date Placeholder 3"/>
          <p:cNvSpPr>
            <a:spLocks noGrp="1"/>
          </p:cNvSpPr>
          <p:nvPr>
            <p:ph type="dt" sz="half" idx="10"/>
          </p:nvPr>
        </p:nvSpPr>
        <p:spPr/>
        <p:txBody>
          <a:bodyPr/>
          <a:p>
            <a:fld id="{1D8BD707-D9CF-40AE-B4C6-C98DA3205C09}" type="datetimeFigureOut">
              <a:rPr lang="en-US" smtClean="0"/>
              <a:t>2/24/2014</a:t>
            </a:fld>
            <a:endParaRPr lang="en-US"/>
          </a:p>
        </p:txBody>
      </p:sp>
      <p:sp>
        <p:nvSpPr>
          <p:cNvPr id="1048598" name="Footer Placeholder 4"/>
          <p:cNvSpPr>
            <a:spLocks noGrp="1"/>
          </p:cNvSpPr>
          <p:nvPr>
            <p:ph type="ftr" sz="quarter" idx="11"/>
          </p:nvPr>
        </p:nvSpPr>
        <p:spPr/>
        <p:txBody>
          <a:bodyPr/>
          <a:p>
            <a:endParaRPr lang="en-US"/>
          </a:p>
        </p:txBody>
      </p:sp>
      <p:sp>
        <p:nvSpPr>
          <p:cNvPr id="1048599"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spTree>
      <p:nvGrpSpPr>
        <p:cNvPr id="112" name=""/>
        <p:cNvGrpSpPr/>
        <p:nvPr/>
      </p:nvGrpSpPr>
      <p:grpSpPr>
        <a:xfrm>
          <a:off x="0" y="0"/>
          <a:ext cx="0" cy="0"/>
          <a:chOff x="0" y="0"/>
          <a:chExt cx="0" cy="0"/>
        </a:xfrm>
      </p:grpSpPr>
      <p:sp>
        <p:nvSpPr>
          <p:cNvPr id="1048720" name="Rectangle 6"/>
          <p:cNvSpPr/>
          <p:nvPr/>
        </p:nvSpPr>
        <p:spPr>
          <a:xfrm>
            <a:off x="2282890" y="-54"/>
            <a:ext cx="6858000"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21" name="Title 1"/>
          <p:cNvSpPr>
            <a:spLocks noGrp="1"/>
          </p:cNvSpPr>
          <p:nvPr>
            <p:ph type="title"/>
          </p:nvPr>
        </p:nvSpPr>
        <p:spPr>
          <a:xfrm>
            <a:off x="2578392" y="2600325"/>
            <a:ext cx="6400800" cy="2286000"/>
          </a:xfrm>
        </p:spPr>
        <p:txBody>
          <a:bodyPr anchor="t"/>
          <a:lstStyle>
            <a:lvl1pPr algn="l">
              <a:lnSpc>
                <a:spcPts val="4500"/>
              </a:lnSpc>
              <a:buNone/>
              <a:defRPr b="1" cap="all" sz="4000"/>
            </a:lvl1pPr>
          </a:lstStyle>
          <a:p>
            <a:r>
              <a:rPr kumimoji="0" lang="en-US" smtClean="0"/>
              <a:t>Click to edit Master title style</a:t>
            </a:r>
            <a:endParaRPr kumimoji="0" lang="en-US"/>
          </a:p>
        </p:txBody>
      </p:sp>
      <p:sp>
        <p:nvSpPr>
          <p:cNvPr id="1048722" name="Text Placeholder 2"/>
          <p:cNvSpPr>
            <a:spLocks noGrp="1"/>
          </p:cNvSpPr>
          <p:nvPr>
            <p:ph type="body" idx="1"/>
          </p:nvPr>
        </p:nvSpPr>
        <p:spPr>
          <a:xfrm>
            <a:off x="2578392" y="1066800"/>
            <a:ext cx="6400800" cy="1509712"/>
          </a:xfrm>
        </p:spPr>
        <p:txBody>
          <a:bodyPr anchor="b"/>
          <a:lstStyle>
            <a:lvl1pPr indent="0" marL="18288">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723" name="Date Placeholder 3"/>
          <p:cNvSpPr>
            <a:spLocks noGrp="1"/>
          </p:cNvSpPr>
          <p:nvPr>
            <p:ph type="dt" sz="half" idx="10"/>
          </p:nvPr>
        </p:nvSpPr>
        <p:spPr/>
        <p:txBody>
          <a:bodyPr/>
          <a:p>
            <a:fld id="{1D8BD707-D9CF-40AE-B4C6-C98DA3205C09}" type="datetimeFigureOut">
              <a:rPr lang="en-US" smtClean="0"/>
              <a:t>2/24/2014</a:t>
            </a:fld>
            <a:endParaRPr lang="en-US"/>
          </a:p>
        </p:txBody>
      </p:sp>
      <p:sp>
        <p:nvSpPr>
          <p:cNvPr id="1048724" name="Footer Placeholder 4"/>
          <p:cNvSpPr>
            <a:spLocks noGrp="1"/>
          </p:cNvSpPr>
          <p:nvPr>
            <p:ph type="ftr" sz="quarter" idx="11"/>
          </p:nvPr>
        </p:nvSpPr>
        <p:spPr/>
        <p:txBody>
          <a:bodyPr/>
          <a:p>
            <a:endParaRPr lang="en-US"/>
          </a:p>
        </p:txBody>
      </p:sp>
      <p:sp>
        <p:nvSpPr>
          <p:cNvPr id="1048725" name="Slide Number Placeholder 5"/>
          <p:cNvSpPr>
            <a:spLocks noGrp="1"/>
          </p:cNvSpPr>
          <p:nvPr>
            <p:ph type="sldNum" sz="quarter" idx="12"/>
          </p:nvPr>
        </p:nvSpPr>
        <p:spPr/>
        <p:txBody>
          <a:bodyPr/>
          <a:p>
            <a:fld id="{B6F15528-21DE-4FAA-801E-634DDDAF4B2B}" type="slidenum">
              <a:rPr lang="en-US" smtClean="0"/>
              <a:t>‹#›</a:t>
            </a:fld>
            <a:endParaRPr lang="en-US"/>
          </a:p>
        </p:txBody>
      </p:sp>
      <p:sp>
        <p:nvSpPr>
          <p:cNvPr id="1048726" name="Rectangle 9"/>
          <p:cNvSpPr/>
          <p:nvPr/>
        </p:nvSpPr>
        <p:spPr bwMode="invGray">
          <a:xfrm>
            <a:off x="2286000" y="0"/>
            <a:ext cx="76200"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27" name="Oval 7"/>
          <p:cNvSpPr/>
          <p:nvPr/>
        </p:nvSpPr>
        <p:spPr>
          <a:xfrm>
            <a:off x="2172321" y="2814656"/>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728" name="Oval 8"/>
          <p:cNvSpPr/>
          <p:nvPr/>
        </p:nvSpPr>
        <p:spPr>
          <a:xfrm>
            <a:off x="2408064" y="2745870"/>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13" name=""/>
        <p:cNvGrpSpPr/>
        <p:nvPr/>
      </p:nvGrpSpPr>
      <p:grpSpPr>
        <a:xfrm>
          <a:off x="0" y="0"/>
          <a:ext cx="0" cy="0"/>
          <a:chOff x="0" y="0"/>
          <a:chExt cx="0" cy="0"/>
        </a:xfrm>
      </p:grpSpPr>
      <p:sp>
        <p:nvSpPr>
          <p:cNvPr id="1048729" name="Title 1"/>
          <p:cNvSpPr>
            <a:spLocks noGrp="1"/>
          </p:cNvSpPr>
          <p:nvPr>
            <p:ph type="title"/>
          </p:nvPr>
        </p:nvSpPr>
        <p:spPr>
          <a:xfrm>
            <a:off x="1435608" y="274320"/>
            <a:ext cx="7498080" cy="1143000"/>
          </a:xfrm>
        </p:spPr>
        <p:txBody>
          <a:bodyPr/>
          <a:p>
            <a:r>
              <a:rPr kumimoji="0" lang="en-US" smtClean="0"/>
              <a:t>Click to edit Master title style</a:t>
            </a:r>
            <a:endParaRPr kumimoji="0" lang="en-US"/>
          </a:p>
        </p:txBody>
      </p:sp>
      <p:sp>
        <p:nvSpPr>
          <p:cNvPr id="1048730"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31"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32" name="Date Placeholder 4"/>
          <p:cNvSpPr>
            <a:spLocks noGrp="1"/>
          </p:cNvSpPr>
          <p:nvPr>
            <p:ph type="dt" sz="half" idx="10"/>
          </p:nvPr>
        </p:nvSpPr>
        <p:spPr/>
        <p:txBody>
          <a:bodyPr/>
          <a:p>
            <a:fld id="{1D8BD707-D9CF-40AE-B4C6-C98DA3205C09}" type="datetimeFigureOut">
              <a:rPr lang="en-US" smtClean="0"/>
              <a:t>2/24/2014</a:t>
            </a:fld>
            <a:endParaRPr lang="en-US"/>
          </a:p>
        </p:txBody>
      </p:sp>
      <p:sp>
        <p:nvSpPr>
          <p:cNvPr id="1048733" name="Footer Placeholder 5"/>
          <p:cNvSpPr>
            <a:spLocks noGrp="1"/>
          </p:cNvSpPr>
          <p:nvPr>
            <p:ph type="ftr" sz="quarter" idx="11"/>
          </p:nvPr>
        </p:nvSpPr>
        <p:spPr/>
        <p:txBody>
          <a:bodyPr/>
          <a:p>
            <a:endParaRPr lang="en-US"/>
          </a:p>
        </p:txBody>
      </p:sp>
      <p:sp>
        <p:nvSpPr>
          <p:cNvPr id="1048734" name="Slide Number Placeholder 6"/>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type="twoTxTwoObj">
  <p:cSld name="Comparison">
    <p:spTree>
      <p:nvGrpSpPr>
        <p:cNvPr id="114" name=""/>
        <p:cNvGrpSpPr/>
        <p:nvPr/>
      </p:nvGrpSpPr>
      <p:grpSpPr>
        <a:xfrm>
          <a:off x="0" y="0"/>
          <a:ext cx="0" cy="0"/>
          <a:chOff x="0" y="0"/>
          <a:chExt cx="0" cy="0"/>
        </a:xfrm>
      </p:grpSpPr>
      <p:sp>
        <p:nvSpPr>
          <p:cNvPr id="1048735" name="Title 1"/>
          <p:cNvSpPr>
            <a:spLocks noGrp="1"/>
          </p:cNvSpPr>
          <p:nvPr>
            <p:ph type="title"/>
          </p:nvPr>
        </p:nvSpPr>
        <p:spPr>
          <a:xfrm>
            <a:off x="457200" y="5160336"/>
            <a:ext cx="8229600" cy="1143000"/>
          </a:xfrm>
        </p:spPr>
        <p:txBody>
          <a:bodyPr anchor="ctr"/>
          <a:lstStyle>
            <a:lvl1pPr algn="ctr">
              <a:defRPr baseline="0" b="1" cap="none" sz="4500"/>
            </a:lvl1pPr>
          </a:lstStyle>
          <a:p>
            <a:r>
              <a:rPr kumimoji="0" lang="en-US" smtClean="0"/>
              <a:t>Click to edit Master title style</a:t>
            </a:r>
            <a:endParaRPr kumimoji="0" lang="en-US"/>
          </a:p>
        </p:txBody>
      </p:sp>
      <p:sp>
        <p:nvSpPr>
          <p:cNvPr id="1048736"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37"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38"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39"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40" name="Date Placeholder 6"/>
          <p:cNvSpPr>
            <a:spLocks noGrp="1"/>
          </p:cNvSpPr>
          <p:nvPr>
            <p:ph type="dt" sz="half" idx="10"/>
          </p:nvPr>
        </p:nvSpPr>
        <p:spPr/>
        <p:txBody>
          <a:bodyPr/>
          <a:p>
            <a:fld id="{1D8BD707-D9CF-40AE-B4C6-C98DA3205C09}" type="datetimeFigureOut">
              <a:rPr lang="en-US" smtClean="0"/>
              <a:t>2/24/2014</a:t>
            </a:fld>
            <a:endParaRPr lang="en-US"/>
          </a:p>
        </p:txBody>
      </p:sp>
      <p:sp>
        <p:nvSpPr>
          <p:cNvPr id="1048741" name="Footer Placeholder 7"/>
          <p:cNvSpPr>
            <a:spLocks noGrp="1"/>
          </p:cNvSpPr>
          <p:nvPr>
            <p:ph type="ftr" sz="quarter" idx="11"/>
          </p:nvPr>
        </p:nvSpPr>
        <p:spPr/>
        <p:txBody>
          <a:bodyPr/>
          <a:p>
            <a:endParaRPr lang="en-US"/>
          </a:p>
        </p:txBody>
      </p:sp>
      <p:sp>
        <p:nvSpPr>
          <p:cNvPr id="1048742" name="Slide Number Placeholder 8"/>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08" name=""/>
        <p:cNvGrpSpPr/>
        <p:nvPr/>
      </p:nvGrpSpPr>
      <p:grpSpPr>
        <a:xfrm>
          <a:off x="0" y="0"/>
          <a:ext cx="0" cy="0"/>
          <a:chOff x="0" y="0"/>
          <a:chExt cx="0" cy="0"/>
        </a:xfrm>
      </p:grpSpPr>
      <p:sp>
        <p:nvSpPr>
          <p:cNvPr id="1048697" name="Title 1"/>
          <p:cNvSpPr>
            <a:spLocks noGrp="1"/>
          </p:cNvSpPr>
          <p:nvPr>
            <p:ph type="title"/>
          </p:nvPr>
        </p:nvSpPr>
        <p:spPr>
          <a:xfrm>
            <a:off x="1435608" y="274320"/>
            <a:ext cx="7498080" cy="1143000"/>
          </a:xfrm>
        </p:spPr>
        <p:txBody>
          <a:bodyPr anchor="ctr"/>
          <a:p>
            <a:r>
              <a:rPr kumimoji="0" lang="en-US" smtClean="0"/>
              <a:t>Click to edit Master title style</a:t>
            </a:r>
            <a:endParaRPr kumimoji="0" lang="en-US"/>
          </a:p>
        </p:txBody>
      </p:sp>
      <p:sp>
        <p:nvSpPr>
          <p:cNvPr id="1048698" name="Date Placeholder 2"/>
          <p:cNvSpPr>
            <a:spLocks noGrp="1"/>
          </p:cNvSpPr>
          <p:nvPr>
            <p:ph type="dt" sz="half" idx="10"/>
          </p:nvPr>
        </p:nvSpPr>
        <p:spPr/>
        <p:txBody>
          <a:bodyPr/>
          <a:p>
            <a:fld id="{1D8BD707-D9CF-40AE-B4C6-C98DA3205C09}" type="datetimeFigureOut">
              <a:rPr lang="en-US" smtClean="0"/>
              <a:t>2/24/2014</a:t>
            </a:fld>
            <a:endParaRPr lang="en-US"/>
          </a:p>
        </p:txBody>
      </p:sp>
      <p:sp>
        <p:nvSpPr>
          <p:cNvPr id="1048699" name="Footer Placeholder 3"/>
          <p:cNvSpPr>
            <a:spLocks noGrp="1"/>
          </p:cNvSpPr>
          <p:nvPr>
            <p:ph type="ftr" sz="quarter" idx="11"/>
          </p:nvPr>
        </p:nvSpPr>
        <p:spPr/>
        <p:txBody>
          <a:bodyPr/>
          <a:p>
            <a:endParaRPr lang="en-US"/>
          </a:p>
        </p:txBody>
      </p:sp>
      <p:sp>
        <p:nvSpPr>
          <p:cNvPr id="1048700" name="Slide Number Placeholder 4"/>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115" name=""/>
        <p:cNvGrpSpPr/>
        <p:nvPr/>
      </p:nvGrpSpPr>
      <p:grpSpPr>
        <a:xfrm>
          <a:off x="0" y="0"/>
          <a:ext cx="0" cy="0"/>
          <a:chOff x="0" y="0"/>
          <a:chExt cx="0" cy="0"/>
        </a:xfrm>
      </p:grpSpPr>
      <p:sp>
        <p:nvSpPr>
          <p:cNvPr id="1048743" name="Rectangle 4"/>
          <p:cNvSpPr/>
          <p:nvPr/>
        </p:nvSpPr>
        <p:spPr>
          <a:xfrm>
            <a:off x="1014984" y="0"/>
            <a:ext cx="8129016" cy="6858000"/>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44" name="Date Placeholder 1"/>
          <p:cNvSpPr>
            <a:spLocks noGrp="1"/>
          </p:cNvSpPr>
          <p:nvPr>
            <p:ph type="dt" sz="half" idx="10"/>
          </p:nvPr>
        </p:nvSpPr>
        <p:spPr/>
        <p:txBody>
          <a:bodyPr/>
          <a:p>
            <a:fld id="{1D8BD707-D9CF-40AE-B4C6-C98DA3205C09}" type="datetimeFigureOut">
              <a:rPr lang="en-US" smtClean="0"/>
              <a:t>2/24/2014</a:t>
            </a:fld>
            <a:endParaRPr lang="en-US"/>
          </a:p>
        </p:txBody>
      </p:sp>
      <p:sp>
        <p:nvSpPr>
          <p:cNvPr id="1048745" name="Footer Placeholder 2"/>
          <p:cNvSpPr>
            <a:spLocks noGrp="1"/>
          </p:cNvSpPr>
          <p:nvPr>
            <p:ph type="ftr" sz="quarter" idx="11"/>
          </p:nvPr>
        </p:nvSpPr>
        <p:spPr/>
        <p:txBody>
          <a:bodyPr/>
          <a:p>
            <a:endParaRPr lang="en-US"/>
          </a:p>
        </p:txBody>
      </p:sp>
      <p:sp>
        <p:nvSpPr>
          <p:cNvPr id="1048746" name="Slide Number Placeholder 3"/>
          <p:cNvSpPr>
            <a:spLocks noGrp="1"/>
          </p:cNvSpPr>
          <p:nvPr>
            <p:ph type="sldNum" sz="quarter" idx="12"/>
          </p:nvPr>
        </p:nvSpPr>
        <p:spPr/>
        <p:txBody>
          <a:bodyPr/>
          <a:p>
            <a:fld id="{B6F15528-21DE-4FAA-801E-634DDDAF4B2B}" type="slidenum">
              <a:rPr lang="en-US" smtClean="0"/>
              <a:t>‹#›</a:t>
            </a:fld>
            <a:endParaRPr lang="en-US"/>
          </a:p>
        </p:txBody>
      </p:sp>
      <p:sp>
        <p:nvSpPr>
          <p:cNvPr id="1048747" name="Rectangle 5"/>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116" name=""/>
        <p:cNvGrpSpPr/>
        <p:nvPr/>
      </p:nvGrpSpPr>
      <p:grpSpPr>
        <a:xfrm>
          <a:off x="0" y="0"/>
          <a:ext cx="0" cy="0"/>
          <a:chOff x="0" y="0"/>
          <a:chExt cx="0" cy="0"/>
        </a:xfrm>
      </p:grpSpPr>
      <p:sp>
        <p:nvSpPr>
          <p:cNvPr id="1048748" name="Title 1"/>
          <p:cNvSpPr>
            <a:spLocks noGrp="1"/>
          </p:cNvSpPr>
          <p:nvPr>
            <p:ph type="title"/>
          </p:nvPr>
        </p:nvSpPr>
        <p:spPr>
          <a:xfrm>
            <a:off x="457200" y="216778"/>
            <a:ext cx="3810000" cy="1162050"/>
          </a:xfrm>
          <a:ln>
            <a:noFill/>
          </a:ln>
        </p:spPr>
        <p:txBody>
          <a:bodyPr anchor="b"/>
          <a:lstStyle>
            <a:lvl1pPr algn="l">
              <a:lnSpc>
                <a:spcPts val="2000"/>
              </a:lnSpc>
              <a:buNone/>
              <a:defRPr baseline="0" b="1" cap="all" sz="2200"/>
            </a:lvl1pPr>
          </a:lstStyle>
          <a:p>
            <a:r>
              <a:rPr kumimoji="0" lang="en-US" smtClean="0"/>
              <a:t>Click to edit Master title style</a:t>
            </a:r>
            <a:endParaRPr kumimoji="0" lang="en-US"/>
          </a:p>
        </p:txBody>
      </p:sp>
      <p:sp>
        <p:nvSpPr>
          <p:cNvPr id="1048749" name="Text Placeholder 2"/>
          <p:cNvSpPr>
            <a:spLocks noGrp="1"/>
          </p:cNvSpPr>
          <p:nvPr>
            <p:ph type="body" idx="2"/>
          </p:nvPr>
        </p:nvSpPr>
        <p:spPr>
          <a:xfrm>
            <a:off x="457200" y="1406964"/>
            <a:ext cx="3810000" cy="698500"/>
          </a:xfrm>
        </p:spPr>
        <p:txBody>
          <a:bodyPr/>
          <a:lstStyle>
            <a:lvl1pPr indent="0" marL="45720">
              <a:lnSpc>
                <a:spcPct val="100000"/>
              </a:lnSpc>
              <a:spcBef>
                <a:spcPts val="0"/>
              </a:spcBef>
              <a:buNone/>
              <a:defRPr sz="14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750"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51" name="Date Placeholder 4"/>
          <p:cNvSpPr>
            <a:spLocks noGrp="1"/>
          </p:cNvSpPr>
          <p:nvPr>
            <p:ph type="dt" sz="half" idx="10"/>
          </p:nvPr>
        </p:nvSpPr>
        <p:spPr/>
        <p:txBody>
          <a:bodyPr/>
          <a:p>
            <a:fld id="{1D8BD707-D9CF-40AE-B4C6-C98DA3205C09}" type="datetimeFigureOut">
              <a:rPr lang="en-US" smtClean="0"/>
              <a:t>2/24/2014</a:t>
            </a:fld>
            <a:endParaRPr lang="en-US"/>
          </a:p>
        </p:txBody>
      </p:sp>
      <p:sp>
        <p:nvSpPr>
          <p:cNvPr id="1048752" name="Footer Placeholder 5"/>
          <p:cNvSpPr>
            <a:spLocks noGrp="1"/>
          </p:cNvSpPr>
          <p:nvPr>
            <p:ph type="ftr" sz="quarter" idx="11"/>
          </p:nvPr>
        </p:nvSpPr>
        <p:spPr/>
        <p:txBody>
          <a:bodyPr/>
          <a:p>
            <a:endParaRPr lang="en-US"/>
          </a:p>
        </p:txBody>
      </p:sp>
      <p:sp>
        <p:nvSpPr>
          <p:cNvPr id="1048753" name="Slide Number Placeholder 6"/>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110" name=""/>
        <p:cNvGrpSpPr/>
        <p:nvPr/>
      </p:nvGrpSpPr>
      <p:grpSpPr>
        <a:xfrm>
          <a:off x="0" y="0"/>
          <a:ext cx="0" cy="0"/>
          <a:chOff x="0" y="0"/>
          <a:chExt cx="0" cy="0"/>
        </a:xfrm>
      </p:grpSpPr>
      <p:sp>
        <p:nvSpPr>
          <p:cNvPr id="1048706" name="Title 1"/>
          <p:cNvSpPr>
            <a:spLocks noGrp="1"/>
          </p:cNvSpPr>
          <p:nvPr>
            <p:ph type="title"/>
          </p:nvPr>
        </p:nvSpPr>
        <p:spPr>
          <a:xfrm>
            <a:off x="5886896" y="1066800"/>
            <a:ext cx="2743200" cy="1981200"/>
          </a:xfrm>
        </p:spPr>
        <p:txBody>
          <a:bodyPr anchor="b">
            <a:noAutofit/>
          </a:bodyPr>
          <a:lstStyle>
            <a:lvl1pPr algn="l">
              <a:buNone/>
              <a:defRPr b="1" sz="2100">
                <a:effectLst/>
              </a:defRPr>
            </a:lvl1pPr>
          </a:lstStyle>
          <a:p>
            <a:r>
              <a:rPr kumimoji="0" lang="en-US" smtClean="0"/>
              <a:t>Click to edit Master title style</a:t>
            </a:r>
            <a:endParaRPr kumimoji="0" lang="en-US"/>
          </a:p>
        </p:txBody>
      </p:sp>
      <p:sp>
        <p:nvSpPr>
          <p:cNvPr id="1048707" name="Date Placeholder 4"/>
          <p:cNvSpPr>
            <a:spLocks noGrp="1"/>
          </p:cNvSpPr>
          <p:nvPr>
            <p:ph type="dt" sz="half" idx="10"/>
          </p:nvPr>
        </p:nvSpPr>
        <p:spPr/>
        <p:txBody>
          <a:bodyPr/>
          <a:p>
            <a:fld id="{1D8BD707-D9CF-40AE-B4C6-C98DA3205C09}" type="datetimeFigureOut">
              <a:rPr lang="en-US" smtClean="0"/>
              <a:t>2/24/2014</a:t>
            </a:fld>
            <a:endParaRPr lang="en-US"/>
          </a:p>
        </p:txBody>
      </p:sp>
      <p:sp>
        <p:nvSpPr>
          <p:cNvPr id="1048708" name="Footer Placeholder 5"/>
          <p:cNvSpPr>
            <a:spLocks noGrp="1"/>
          </p:cNvSpPr>
          <p:nvPr>
            <p:ph type="ftr" sz="quarter" idx="11"/>
          </p:nvPr>
        </p:nvSpPr>
        <p:spPr/>
        <p:txBody>
          <a:bodyPr/>
          <a:p>
            <a:endParaRPr lang="en-US"/>
          </a:p>
        </p:txBody>
      </p:sp>
      <p:sp>
        <p:nvSpPr>
          <p:cNvPr id="1048709" name="Slide Number Placeholder 6"/>
          <p:cNvSpPr>
            <a:spLocks noGrp="1"/>
          </p:cNvSpPr>
          <p:nvPr>
            <p:ph type="sldNum" sz="quarter" idx="12"/>
          </p:nvPr>
        </p:nvSpPr>
        <p:spPr/>
        <p:txBody>
          <a:bodyPr/>
          <a:p>
            <a:fld id="{B6F15528-21DE-4FAA-801E-634DDDAF4B2B}" type="slidenum">
              <a:rPr lang="en-US" smtClean="0"/>
              <a:t>‹#›</a:t>
            </a:fld>
            <a:endParaRPr lang="en-US"/>
          </a:p>
        </p:txBody>
      </p:sp>
      <p:sp>
        <p:nvSpPr>
          <p:cNvPr id="1048710" name="Rectangle 7"/>
          <p:cNvSpPr/>
          <p:nvPr/>
        </p:nvSpPr>
        <p:spPr>
          <a:xfrm>
            <a:off x="762000" y="1066800"/>
            <a:ext cx="4572000" cy="4572000"/>
          </a:xfrm>
          <a:prstGeom prst="rect"/>
          <a:solidFill>
            <a:srgbClr val="FFFFFF"/>
          </a:solidFill>
          <a:ln w="88900" cap="sq">
            <a:solidFill>
              <a:srgbClr val="FFFFFF"/>
            </a:solidFill>
            <a:miter lim="800000"/>
          </a:ln>
          <a:effectLst>
            <a:outerShdw algn="tl" blurRad="55500" dir="5400000" dist="18500" rotWithShape="0">
              <a:srgbClr val="000000">
                <a:alpha val="35000"/>
              </a:srgbClr>
            </a:outerShdw>
          </a:effectLst>
          <a:scene3d>
            <a:camera prst="orthographicFront"/>
            <a:lightRig dir="t" rig="twoPt">
              <a:rot lat="0" lon="0" rev="7200000"/>
            </a:lightRig>
          </a:scene3d>
          <a:sp3d contourW="635">
            <a:bevelT w="25400" h="19050"/>
            <a:contourClr>
              <a:srgbClr val="969696"/>
            </a:contourClr>
          </a:sp3d>
        </p:spPr>
        <p:txBody>
          <a:bodyPr anchor="t" lIns="91440" rtlCol="0" tIns="274320">
            <a:normAutofit/>
          </a:bodyPr>
          <a:p>
            <a:pPr algn="l" eaLnBrk="1" hangingPunct="1" indent="-283464" latinLnBrk="0" marL="0" rtl="0">
              <a:lnSpc>
                <a:spcPts val="3000"/>
              </a:lnSpc>
              <a:spcBef>
                <a:spcPts val="600"/>
              </a:spcBef>
              <a:buClr>
                <a:schemeClr val="accent1"/>
              </a:buClr>
              <a:buSzPct val="80000"/>
              <a:buFont typeface="Wingdings 2"/>
              <a:buNone/>
            </a:pPr>
            <a:endParaRPr sz="3200" kern="1200" kumimoji="0" lang="en-US">
              <a:solidFill>
                <a:schemeClr val="tx1"/>
              </a:solidFill>
              <a:latin typeface="+mn-lt"/>
              <a:ea typeface="+mn-ea"/>
              <a:cs typeface="+mn-cs"/>
            </a:endParaRPr>
          </a:p>
        </p:txBody>
      </p:sp>
      <p:sp>
        <p:nvSpPr>
          <p:cNvPr id="1048711"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anchor="t" lIns="91440" tIns="274320"/>
          <a:lstStyle>
            <a:lvl1pPr indent="0">
              <a:buNone/>
              <a:defRPr sz="3200"/>
            </a:lvl1pPr>
          </a:lstStyle>
          <a:p>
            <a:pPr algn="l" eaLnBrk="1" hangingPunct="1" latinLnBrk="0" marL="0"/>
            <a:r>
              <a:rPr kumimoji="0" lang="en-US" smtClean="0"/>
              <a:t>Click icon to add picture</a:t>
            </a:r>
            <a:endParaRPr dirty="0" kumimoji="0" lang="en-US"/>
          </a:p>
        </p:txBody>
      </p:sp>
      <p:sp>
        <p:nvSpPr>
          <p:cNvPr id="1048712" name="Flowchart: Process 8"/>
          <p:cNvSpPr/>
          <p:nvPr/>
        </p:nvSpPr>
        <p:spPr>
          <a:xfrm rot="19468671">
            <a:off x="396725" y="954341"/>
            <a:ext cx="685800"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13" name="Flowchart: Process 9"/>
          <p:cNvSpPr/>
          <p:nvPr/>
        </p:nvSpPr>
        <p:spPr>
          <a:xfrm rot="2103354" flipH="1">
            <a:off x="5003667" y="936786"/>
            <a:ext cx="649224"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714" name="Text Placeholder 3"/>
          <p:cNvSpPr>
            <a:spLocks noGrp="1"/>
          </p:cNvSpPr>
          <p:nvPr>
            <p:ph type="body" sz="half" idx="2"/>
          </p:nvPr>
        </p:nvSpPr>
        <p:spPr>
          <a:xfrm>
            <a:off x="838200" y="4800600"/>
            <a:ext cx="4419600" cy="762000"/>
          </a:xfrm>
        </p:spPr>
        <p:txBody>
          <a:bodyPr anchor="ctr"/>
          <a:lstStyle>
            <a:lvl1pPr algn="l" indent="0" marL="0">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2" name=""/>
        <p:cNvGrpSpPr/>
        <p:nvPr/>
      </p:nvGrpSpPr>
      <p:grpSpPr>
        <a:xfrm>
          <a:off x="0" y="0"/>
          <a:ext cx="0" cy="0"/>
          <a:chOff x="0" y="0"/>
          <a:chExt cx="0" cy="0"/>
        </a:xfrm>
      </p:grpSpPr>
      <p:sp>
        <p:nvSpPr>
          <p:cNvPr id="1048576"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7" name="Oval 7"/>
          <p:cNvSpPr/>
          <p:nvPr/>
        </p:nvSpPr>
        <p:spPr>
          <a:xfrm>
            <a:off x="168816" y="21102"/>
            <a:ext cx="1702191" cy="1702191"/>
          </a:xfrm>
          <a:prstGeom prst="ellipse"/>
          <a:noFill/>
          <a:ln w="27305" cap="rnd" cmpd="sng" algn="ctr">
            <a:solidFill>
              <a:schemeClr val="bg2">
                <a:tint val="45000"/>
                <a:satMod val="325000"/>
                <a:alpha val="100000"/>
              </a:schemeClr>
            </a:solidFill>
            <a:prstDash val="solid"/>
          </a:ln>
          <a:effectLst>
            <a:outerShdw algn="tl" blurRad="25400" dir="5400000" dist="25400"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8"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algn="tl" blurRad="12700" dir="4500000" dist="15000"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9" name="Rectangle 11"/>
          <p:cNvSpPr/>
          <p:nvPr/>
        </p:nvSpPr>
        <p:spPr>
          <a:xfrm>
            <a:off x="1012873" y="-54"/>
            <a:ext cx="8131127"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0" name="Title Placeholder 4"/>
          <p:cNvSpPr>
            <a:spLocks noGrp="1"/>
          </p:cNvSpPr>
          <p:nvPr>
            <p:ph type="title"/>
          </p:nvPr>
        </p:nvSpPr>
        <p:spPr>
          <a:xfrm>
            <a:off x="1435608" y="274638"/>
            <a:ext cx="7498080" cy="1143000"/>
          </a:xfrm>
          <a:prstGeom prst="rect"/>
        </p:spPr>
        <p:txBody>
          <a:bodyPr anchor="ctr">
            <a:normAutofit/>
          </a:bodyPr>
          <a:p>
            <a:r>
              <a:rPr kumimoji="0" lang="en-US" smtClean="0"/>
              <a:t>Click to edit Master title style</a:t>
            </a:r>
            <a:endParaRPr kumimoji="0" lang="en-US"/>
          </a:p>
        </p:txBody>
      </p:sp>
      <p:sp>
        <p:nvSpPr>
          <p:cNvPr id="1048581" name="Text Placeholder 8"/>
          <p:cNvSpPr>
            <a:spLocks noGrp="1"/>
          </p:cNvSpPr>
          <p:nvPr>
            <p:ph type="body" idx="1"/>
          </p:nvPr>
        </p:nvSpPr>
        <p:spPr>
          <a:xfrm>
            <a:off x="1435608" y="1447800"/>
            <a:ext cx="7498080" cy="4800600"/>
          </a:xfrm>
          <a:prstGeom prst="rect"/>
        </p:spPr>
        <p:txBody>
          <a:bodyPr>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2" name="Date Placeholder 23"/>
          <p:cNvSpPr>
            <a:spLocks noGrp="1"/>
          </p:cNvSpPr>
          <p:nvPr>
            <p:ph type="dt" sz="half" idx="2"/>
          </p:nvPr>
        </p:nvSpPr>
        <p:spPr>
          <a:xfrm>
            <a:off x="3581400" y="6305550"/>
            <a:ext cx="2133600" cy="476250"/>
          </a:xfrm>
          <a:prstGeom prst="rect"/>
        </p:spPr>
        <p:txBody>
          <a:bodyPr anchor="b"/>
          <a:lstStyle>
            <a:lvl1pPr algn="r" eaLnBrk="1" hangingPunct="1" latinLnBrk="0">
              <a:defRPr sz="1200" kumimoji="0">
                <a:solidFill>
                  <a:schemeClr val="bg2">
                    <a:shade val="50000"/>
                    <a:satMod val="200000"/>
                  </a:schemeClr>
                </a:solidFill>
              </a:defRPr>
            </a:lvl1pPr>
          </a:lstStyle>
          <a:p>
            <a:fld id="{1D8BD707-D9CF-40AE-B4C6-C98DA3205C09}" type="datetimeFigureOut">
              <a:rPr lang="en-US" smtClean="0"/>
              <a:t>2/24/2014</a:t>
            </a:fld>
            <a:endParaRPr lang="en-US"/>
          </a:p>
        </p:txBody>
      </p:sp>
      <p:sp>
        <p:nvSpPr>
          <p:cNvPr id="1048583" name="Footer Placeholder 9"/>
          <p:cNvSpPr>
            <a:spLocks noGrp="1"/>
          </p:cNvSpPr>
          <p:nvPr>
            <p:ph type="ftr" sz="quarter" idx="3"/>
          </p:nvPr>
        </p:nvSpPr>
        <p:spPr>
          <a:xfrm>
            <a:off x="5715000" y="6305550"/>
            <a:ext cx="2895600" cy="476250"/>
          </a:xfrm>
          <a:prstGeom prst="rect"/>
        </p:spPr>
        <p:txBody>
          <a:bodyPr anchor="b"/>
          <a:lstStyle>
            <a:lvl1pPr eaLnBrk="1" hangingPunct="1" latinLnBrk="0">
              <a:defRPr sz="1200" kumimoji="0">
                <a:solidFill>
                  <a:schemeClr val="bg2">
                    <a:shade val="50000"/>
                    <a:satMod val="200000"/>
                  </a:schemeClr>
                </a:solidFill>
                <a:effectLst/>
              </a:defRPr>
            </a:lvl1pPr>
          </a:lstStyle>
          <a:p>
            <a:endParaRPr lang="en-US"/>
          </a:p>
        </p:txBody>
      </p:sp>
      <p:sp>
        <p:nvSpPr>
          <p:cNvPr id="1048584" name="Slide Number Placeholder 21"/>
          <p:cNvSpPr>
            <a:spLocks noGrp="1"/>
          </p:cNvSpPr>
          <p:nvPr>
            <p:ph type="sldNum" sz="quarter" idx="4"/>
          </p:nvPr>
        </p:nvSpPr>
        <p:spPr>
          <a:xfrm>
            <a:off x="8613648" y="6305550"/>
            <a:ext cx="457200" cy="476250"/>
          </a:xfrm>
          <a:prstGeom prst="rect"/>
        </p:spPr>
        <p:txBody>
          <a:bodyPr anchor="b"/>
          <a:lstStyle>
            <a:lvl1pPr algn="ctr" eaLnBrk="1" hangingPunct="1" latinLnBrk="0">
              <a:defRPr sz="1200" kumimoji="0">
                <a:solidFill>
                  <a:schemeClr val="bg2">
                    <a:shade val="50000"/>
                    <a:satMod val="200000"/>
                  </a:schemeClr>
                </a:solidFill>
                <a:effectLst/>
              </a:defRPr>
            </a:lvl1pPr>
          </a:lstStyle>
          <a:p>
            <a:fld id="{B6F15528-21DE-4FAA-801E-634DDDAF4B2B}" type="slidenum">
              <a:rPr lang="en-US" smtClean="0"/>
              <a:t>‹#›</a:t>
            </a:fld>
            <a:endParaRPr lang="en-US"/>
          </a:p>
        </p:txBody>
      </p:sp>
      <p:sp>
        <p:nvSpPr>
          <p:cNvPr id="1048585" name="Rectangle 14"/>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 accent1="accent1" accent2="accent2" accent3="accent3" accent4="accent4" accent5="accent5" accent6="accent6" bg1="lt1" bg2="lt2" tx1="dk1" tx2="dk2"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eaLnBrk="1" hangingPunct="1" latinLnBrk="0" rtl="0">
        <a:spcBef>
          <a:spcPct val="0"/>
        </a:spcBef>
        <a:buNone/>
        <a:defRPr sz="4300" kern="1200" kumimoji="0">
          <a:solidFill>
            <a:schemeClr val="tx2">
              <a:satMod val="130000"/>
            </a:schemeClr>
          </a:solidFill>
          <a:effectLst>
            <a:outerShdw algn="tl" blurRad="50000" dir="5400000" dist="30000" rotWithShape="0">
              <a:srgbClr val="000000">
                <a:alpha val="30000"/>
              </a:srgbClr>
            </a:outerShdw>
          </a:effectLst>
          <a:latin typeface="+mj-lt"/>
          <a:ea typeface="+mj-ea"/>
          <a:cs typeface="+mj-cs"/>
        </a:defRPr>
      </a:lvl1pPr>
    </p:titleStyle>
    <p:bodyStyle>
      <a:lvl1pPr algn="l" eaLnBrk="1" hangingPunct="1" indent="-283464" latinLnBrk="0" marL="365760" rtl="0">
        <a:lnSpc>
          <a:spcPct val="100000"/>
        </a:lnSpc>
        <a:spcBef>
          <a:spcPts val="60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37744" latinLnBrk="0" marL="640080" rtl="0">
        <a:lnSpc>
          <a:spcPct val="100000"/>
        </a:lnSpc>
        <a:spcBef>
          <a:spcPts val="550"/>
        </a:spcBef>
        <a:buClr>
          <a:schemeClr val="accent1"/>
        </a:buClr>
        <a:buFont typeface="Verdana"/>
        <a:buChar char="◦"/>
        <a:defRPr sz="2800" kern="1200" kumimoji="0">
          <a:solidFill>
            <a:schemeClr val="tx1"/>
          </a:solidFill>
          <a:latin typeface="+mn-lt"/>
          <a:ea typeface="+mn-ea"/>
          <a:cs typeface="+mn-cs"/>
        </a:defRPr>
      </a:lvl2pPr>
      <a:lvl3pPr algn="l" eaLnBrk="1" hangingPunct="1" indent="-228600" latinLnBrk="0" marL="886968" rtl="0">
        <a:lnSpc>
          <a:spcPct val="100000"/>
        </a:lnSpc>
        <a:spcBef>
          <a:spcPct val="20000"/>
        </a:spcBef>
        <a:buClr>
          <a:schemeClr val="accent2"/>
        </a:buClr>
        <a:buFont typeface="Wingdings 2"/>
        <a:buChar char=""/>
        <a:defRPr sz="2400" kern="1200" kumimoji="0">
          <a:solidFill>
            <a:schemeClr val="tx1"/>
          </a:solidFill>
          <a:latin typeface="+mn-lt"/>
          <a:ea typeface="+mn-ea"/>
          <a:cs typeface="+mn-cs"/>
        </a:defRPr>
      </a:lvl3pPr>
      <a:lvl4pPr algn="l" eaLnBrk="1" hangingPunct="1" indent="-173736" latinLnBrk="0" marL="1097280" rtl="0">
        <a:lnSpc>
          <a:spcPct val="100000"/>
        </a:lnSpc>
        <a:spcBef>
          <a:spcPct val="20000"/>
        </a:spcBef>
        <a:buClr>
          <a:schemeClr val="accent3"/>
        </a:buClr>
        <a:buFont typeface="Wingdings 2"/>
        <a:buChar char=""/>
        <a:defRPr sz="2000" kern="1200" kumimoji="0">
          <a:solidFill>
            <a:schemeClr val="tx1"/>
          </a:solidFill>
          <a:latin typeface="+mn-lt"/>
          <a:ea typeface="+mn-ea"/>
          <a:cs typeface="+mn-cs"/>
        </a:defRPr>
      </a:lvl4pPr>
      <a:lvl5pPr algn="l" eaLnBrk="1" hangingPunct="1" indent="-182880" latinLnBrk="0" marL="1298448" rtl="0">
        <a:lnSpc>
          <a:spcPct val="100000"/>
        </a:lnSpc>
        <a:spcBef>
          <a:spcPct val="20000"/>
        </a:spcBef>
        <a:buClr>
          <a:schemeClr val="accent4"/>
        </a:buClr>
        <a:buFont typeface="Wingdings 2"/>
        <a:buChar char=""/>
        <a:defRPr sz="2000" kern="1200" kumimoji="0">
          <a:solidFill>
            <a:schemeClr val="tx1"/>
          </a:solidFill>
          <a:latin typeface="+mn-lt"/>
          <a:ea typeface="+mn-ea"/>
          <a:cs typeface="+mn-cs"/>
        </a:defRPr>
      </a:lvl5pPr>
      <a:lvl6pPr algn="l" eaLnBrk="1" hangingPunct="1" indent="-182880" latinLnBrk="0" marL="1508760" rtl="0">
        <a:lnSpc>
          <a:spcPct val="100000"/>
        </a:lnSpc>
        <a:spcBef>
          <a:spcPct val="20000"/>
        </a:spcBef>
        <a:buClr>
          <a:schemeClr val="accent5"/>
        </a:buClr>
        <a:buFont typeface="Wingdings 2"/>
        <a:buChar char=""/>
        <a:defRPr sz="2000" kern="1200" kumimoji="0">
          <a:solidFill>
            <a:schemeClr val="tx1"/>
          </a:solidFill>
          <a:latin typeface="+mn-lt"/>
          <a:ea typeface="+mn-ea"/>
          <a:cs typeface="+mn-cs"/>
        </a:defRPr>
      </a:lvl6pPr>
      <a:lvl7pPr algn="l" eaLnBrk="1" hangingPunct="1" indent="-182880" latinLnBrk="0" marL="171907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7pPr>
      <a:lvl8pPr algn="l" eaLnBrk="1" hangingPunct="1" indent="-182880" latinLnBrk="0" marL="1920240"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8pPr>
      <a:lvl9pPr algn="l" eaLnBrk="1" hangingPunct="1" indent="-182880" latinLnBrk="0" marL="213055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diagramLayout" Target="../diagrams/layout1.xml"/><Relationship Id="rId2" Type="http://schemas.openxmlformats.org/officeDocument/2006/relationships/diagramData" Target="../diagrams/data1.xml"/><Relationship Id="rId3" Type="http://schemas.microsoft.com/office/2007/relationships/diagramDrawing" Target="../diagrams/drawing1.xml"/><Relationship Id="rId4" Type="http://schemas.openxmlformats.org/officeDocument/2006/relationships/diagramColors" Target="../diagrams/colors1.xml"/><Relationship Id="rId5" Type="http://schemas.openxmlformats.org/officeDocument/2006/relationships/diagramQuickStyle" Target="../diagrams/quickStyle1.xml"/><Relationship Id="rId6"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diagramLayout" Target="../diagrams/layout2.xml"/><Relationship Id="rId2" Type="http://schemas.openxmlformats.org/officeDocument/2006/relationships/diagramData" Target="../diagrams/data2.xml"/><Relationship Id="rId3" Type="http://schemas.microsoft.com/office/2007/relationships/diagramDrawing" Target="../diagrams/drawing2.xml"/><Relationship Id="rId4" Type="http://schemas.openxmlformats.org/officeDocument/2006/relationships/diagramColors" Target="../diagrams/colors2.xml"/><Relationship Id="rId5" Type="http://schemas.openxmlformats.org/officeDocument/2006/relationships/diagramQuickStyle" Target="../diagrams/quickStyle2.xml"/><Relationship Id="rId6"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3" name="Title 1"/>
          <p:cNvSpPr>
            <a:spLocks noGrp="1"/>
          </p:cNvSpPr>
          <p:nvPr>
            <p:ph type="ctrTitle"/>
          </p:nvPr>
        </p:nvSpPr>
        <p:spPr/>
        <p:txBody>
          <a:bodyPr>
            <a:normAutofit/>
          </a:bodyPr>
          <a:p>
            <a:r>
              <a:rPr dirty="0" sz="3600" lang="en-IN" smtClean="0">
                <a:effectLst/>
                <a:latin typeface="Times New Roman" pitchFamily="18" charset="0"/>
                <a:cs typeface="Times New Roman" pitchFamily="18" charset="0"/>
              </a:rPr>
              <a:t>                          PRETERM LABOUR</a:t>
            </a:r>
            <a:endParaRPr dirty="0" sz="3600" lang="en-IN">
              <a:effectLst/>
              <a:latin typeface="Times New Roman" pitchFamily="18" charset="0"/>
              <a:cs typeface="Times New Roman" pitchFamily="18" charset="0"/>
            </a:endParaRPr>
          </a:p>
        </p:txBody>
      </p:sp>
      <p:sp>
        <p:nvSpPr>
          <p:cNvPr id="1048594" name="Subtitle 2"/>
          <p:cNvSpPr>
            <a:spLocks noGrp="1"/>
          </p:cNvSpPr>
          <p:nvPr>
            <p:ph type="subTitle" idx="1"/>
          </p:nvPr>
        </p:nvSpPr>
        <p:spPr>
          <a:xfrm>
            <a:off x="1371600" y="1850064"/>
            <a:ext cx="7467600" cy="4093536"/>
          </a:xfrm>
        </p:spPr>
        <p:txBody>
          <a:bodyPr>
            <a:noAutofit/>
          </a:bodyPr>
          <a:p>
            <a:r>
              <a:rPr b="1" dirty="0" sz="2400" lang="en-IN" smtClean="0">
                <a:solidFill>
                  <a:srgbClr val="BF0000"/>
                </a:solidFill>
              </a:rPr>
              <a:t>                                                                                </a:t>
            </a:r>
            <a:endParaRPr b="1" sz="2000">
              <a:solidFill>
                <a:srgbClr val="BF0000"/>
              </a:solidFill>
            </a:endParaRPr>
          </a:p>
          <a:p>
            <a:endParaRPr b="1" dirty="0" sz="2400" lang="en-IN" smtClean="0">
              <a:solidFill>
                <a:srgbClr val="BF0000"/>
              </a:solidFill>
            </a:endParaRPr>
          </a:p>
          <a:p>
            <a:endParaRPr b="1" dirty="0" sz="2400" lang="en-IN" smtClean="0">
              <a:solidFill>
                <a:srgbClr val="BF0000"/>
              </a:solidFill>
            </a:endParaRPr>
          </a:p>
          <a:p>
            <a:endParaRPr b="1" dirty="0" sz="2400" lang="en-IN" smtClean="0">
              <a:solidFill>
                <a:srgbClr val="BF0000"/>
              </a:solidFill>
            </a:endParaRPr>
          </a:p>
          <a:p>
            <a:endParaRPr b="1" dirty="0" sz="2400" lang="en-IN" smtClean="0">
              <a:solidFill>
                <a:srgbClr val="BF0000"/>
              </a:solidFill>
            </a:endParaRPr>
          </a:p>
          <a:p>
            <a:r>
              <a:rPr b="1" dirty="0" sz="2400" lang="en-IN" smtClean="0">
                <a:solidFill>
                  <a:srgbClr val="BF0000"/>
                </a:solidFill>
              </a:rPr>
              <a:t>                </a:t>
            </a:r>
            <a:r>
              <a:rPr b="1" dirty="0" sz="2800" lang="en-IN" smtClean="0">
                <a:solidFill>
                  <a:srgbClr val="BF0000"/>
                </a:solidFill>
                <a:latin typeface="Times New Roman" pitchFamily="18" charset="0"/>
                <a:cs typeface="Times New Roman" pitchFamily="18" charset="0"/>
              </a:rPr>
              <a:t>Presented by :</a:t>
            </a:r>
            <a:endParaRPr b="1" sz="2400">
              <a:solidFill>
                <a:srgbClr val="BF0000"/>
              </a:solidFill>
            </a:endParaRPr>
          </a:p>
          <a:p>
            <a:r>
              <a:rPr b="1" dirty="0" sz="2800" lang="en-IN" smtClean="0">
                <a:solidFill>
                  <a:srgbClr val="BF0000"/>
                </a:solidFill>
                <a:latin typeface="Times New Roman" pitchFamily="18" charset="0"/>
                <a:cs typeface="Times New Roman" pitchFamily="18" charset="0"/>
              </a:rPr>
              <a:t>             Dr.</a:t>
            </a:r>
            <a:r>
              <a:rPr b="1" dirty="0" sz="2800" lang="en-US" smtClean="0">
                <a:solidFill>
                  <a:srgbClr val="BF0000"/>
                </a:solidFill>
                <a:latin typeface="Times New Roman" pitchFamily="18" charset="0"/>
                <a:cs typeface="Times New Roman" pitchFamily="18" charset="0"/>
              </a:rPr>
              <a:t> Dhananjay </a:t>
            </a:r>
            <a:r>
              <a:rPr b="1" dirty="0" sz="2800" lang="en-US" smtClean="0">
                <a:solidFill>
                  <a:srgbClr val="BF0000"/>
                </a:solidFill>
                <a:latin typeface="Times New Roman" pitchFamily="18" charset="0"/>
                <a:cs typeface="Times New Roman" pitchFamily="18" charset="0"/>
              </a:rPr>
              <a:t>D</a:t>
            </a:r>
            <a:r>
              <a:rPr b="1" dirty="0" sz="2800" lang="en-US" smtClean="0">
                <a:solidFill>
                  <a:srgbClr val="BF0000"/>
                </a:solidFill>
                <a:latin typeface="Times New Roman" pitchFamily="18" charset="0"/>
                <a:cs typeface="Times New Roman" pitchFamily="18" charset="0"/>
              </a:rPr>
              <a:t>e</a:t>
            </a:r>
            <a:r>
              <a:rPr b="1" dirty="0" sz="2800" lang="en-US" smtClean="0">
                <a:solidFill>
                  <a:srgbClr val="BF0000"/>
                </a:solidFill>
                <a:latin typeface="Times New Roman" pitchFamily="18" charset="0"/>
                <a:cs typeface="Times New Roman" pitchFamily="18" charset="0"/>
              </a:rPr>
              <a:t>s</a:t>
            </a:r>
            <a:r>
              <a:rPr b="1" dirty="0" sz="2800" lang="en-US" smtClean="0">
                <a:solidFill>
                  <a:srgbClr val="BF0000"/>
                </a:solidFill>
                <a:latin typeface="Times New Roman" pitchFamily="18" charset="0"/>
                <a:cs typeface="Times New Roman" pitchFamily="18" charset="0"/>
              </a:rPr>
              <a:t>h</a:t>
            </a:r>
            <a:r>
              <a:rPr b="1" dirty="0" sz="2800" lang="en-US" smtClean="0">
                <a:solidFill>
                  <a:srgbClr val="BF0000"/>
                </a:solidFill>
                <a:latin typeface="Times New Roman" pitchFamily="18" charset="0"/>
                <a:cs typeface="Times New Roman" pitchFamily="18" charset="0"/>
              </a:rPr>
              <a:t>mukh </a:t>
            </a:r>
            <a:r>
              <a:rPr b="1" dirty="0" sz="2800" lang="en-US" smtClean="0">
                <a:solidFill>
                  <a:srgbClr val="BF0000"/>
                </a:solidFill>
                <a:latin typeface="Times New Roman" pitchFamily="18" charset="0"/>
                <a:cs typeface="Times New Roman" pitchFamily="18" charset="0"/>
              </a:rPr>
              <a:t>(</a:t>
            </a:r>
            <a:r>
              <a:rPr b="1" dirty="0" sz="2800" lang="en-US" smtClean="0">
                <a:solidFill>
                  <a:srgbClr val="BF0000"/>
                </a:solidFill>
                <a:latin typeface="Times New Roman" pitchFamily="18" charset="0"/>
                <a:cs typeface="Times New Roman" pitchFamily="18" charset="0"/>
              </a:rPr>
              <a:t>M</a:t>
            </a:r>
            <a:r>
              <a:rPr b="1" dirty="0" sz="2800" lang="en-US" smtClean="0">
                <a:solidFill>
                  <a:srgbClr val="BF0000"/>
                </a:solidFill>
                <a:latin typeface="Times New Roman" pitchFamily="18" charset="0"/>
                <a:cs typeface="Times New Roman" pitchFamily="18" charset="0"/>
              </a:rPr>
              <a:t>.</a:t>
            </a:r>
            <a:r>
              <a:rPr b="1" dirty="0" sz="2800" lang="en-US" smtClean="0">
                <a:solidFill>
                  <a:srgbClr val="BF0000"/>
                </a:solidFill>
                <a:latin typeface="Times New Roman" pitchFamily="18" charset="0"/>
                <a:cs typeface="Times New Roman" pitchFamily="18" charset="0"/>
              </a:rPr>
              <a:t>D</a:t>
            </a:r>
            <a:r>
              <a:rPr b="1" dirty="0" sz="2800" lang="en-US" smtClean="0">
                <a:solidFill>
                  <a:srgbClr val="BF0000"/>
                </a:solidFill>
                <a:latin typeface="Times New Roman" pitchFamily="18" charset="0"/>
                <a:cs typeface="Times New Roman" pitchFamily="18" charset="0"/>
              </a:rPr>
              <a:t>.</a:t>
            </a:r>
            <a:r>
              <a:rPr b="1" dirty="0" sz="2800" lang="en-US" smtClean="0">
                <a:solidFill>
                  <a:srgbClr val="BF0000"/>
                </a:solidFill>
                <a:latin typeface="Times New Roman" pitchFamily="18" charset="0"/>
                <a:cs typeface="Times New Roman" pitchFamily="18" charset="0"/>
              </a:rPr>
              <a:t>A</a:t>
            </a:r>
            <a:r>
              <a:rPr b="1" dirty="0" sz="2800" lang="en-US" smtClean="0">
                <a:solidFill>
                  <a:srgbClr val="BF0000"/>
                </a:solidFill>
                <a:latin typeface="Times New Roman" pitchFamily="18" charset="0"/>
                <a:cs typeface="Times New Roman" pitchFamily="18" charset="0"/>
              </a:rPr>
              <a:t>y</a:t>
            </a:r>
            <a:r>
              <a:rPr b="1" dirty="0" sz="2800" lang="en-US" smtClean="0">
                <a:solidFill>
                  <a:srgbClr val="BF0000"/>
                </a:solidFill>
                <a:latin typeface="Times New Roman" pitchFamily="18" charset="0"/>
                <a:cs typeface="Times New Roman" pitchFamily="18" charset="0"/>
              </a:rPr>
              <a:t>u</a:t>
            </a:r>
            <a:r>
              <a:rPr b="1" dirty="0" sz="2800" lang="en-US" smtClean="0">
                <a:solidFill>
                  <a:srgbClr val="BF0000"/>
                </a:solidFill>
                <a:latin typeface="Times New Roman" pitchFamily="18" charset="0"/>
                <a:cs typeface="Times New Roman" pitchFamily="18" charset="0"/>
              </a:rPr>
              <a:t>)</a:t>
            </a:r>
            <a:r>
              <a:rPr b="1" dirty="0" sz="2800" lang="en-US" smtClean="0">
                <a:solidFill>
                  <a:srgbClr val="BF0000"/>
                </a:solidFill>
                <a:latin typeface="Times New Roman" pitchFamily="18" charset="0"/>
                <a:cs typeface="Times New Roman" pitchFamily="18" charset="0"/>
              </a:rPr>
              <a:t> Associate </a:t>
            </a:r>
            <a:r>
              <a:rPr b="1" dirty="0" sz="2800" lang="en-US" smtClean="0">
                <a:solidFill>
                  <a:srgbClr val="BF0000"/>
                </a:solidFill>
                <a:latin typeface="Times New Roman" pitchFamily="18" charset="0"/>
                <a:cs typeface="Times New Roman" pitchFamily="18" charset="0"/>
              </a:rPr>
              <a:t>p</a:t>
            </a:r>
            <a:r>
              <a:rPr b="1" dirty="0" sz="2800" lang="en-US" smtClean="0">
                <a:solidFill>
                  <a:srgbClr val="BF0000"/>
                </a:solidFill>
                <a:latin typeface="Times New Roman" pitchFamily="18" charset="0"/>
                <a:cs typeface="Times New Roman" pitchFamily="18" charset="0"/>
              </a:rPr>
              <a:t>r</a:t>
            </a:r>
            <a:r>
              <a:rPr b="1" dirty="0" sz="2800" lang="en-US" smtClean="0">
                <a:solidFill>
                  <a:srgbClr val="BF0000"/>
                </a:solidFill>
                <a:latin typeface="Times New Roman" pitchFamily="18" charset="0"/>
                <a:cs typeface="Times New Roman" pitchFamily="18" charset="0"/>
              </a:rPr>
              <a:t>o</a:t>
            </a:r>
            <a:r>
              <a:rPr b="1" dirty="0" sz="2800" lang="en-US" smtClean="0">
                <a:solidFill>
                  <a:srgbClr val="BF0000"/>
                </a:solidFill>
                <a:latin typeface="Times New Roman" pitchFamily="18" charset="0"/>
                <a:cs typeface="Times New Roman" pitchFamily="18" charset="0"/>
              </a:rPr>
              <a:t>f</a:t>
            </a:r>
            <a:r>
              <a:rPr b="1" dirty="0" sz="2800" lang="en-US" smtClean="0">
                <a:solidFill>
                  <a:srgbClr val="BF0000"/>
                </a:solidFill>
                <a:latin typeface="Times New Roman" pitchFamily="18" charset="0"/>
                <a:cs typeface="Times New Roman" pitchFamily="18" charset="0"/>
              </a:rPr>
              <a:t>essor </a:t>
            </a:r>
            <a:r>
              <a:rPr b="1" dirty="0" sz="2800" lang="en-US" smtClean="0">
                <a:solidFill>
                  <a:srgbClr val="BF0000"/>
                </a:solidFill>
                <a:latin typeface="Times New Roman" pitchFamily="18" charset="0"/>
                <a:cs typeface="Times New Roman" pitchFamily="18" charset="0"/>
              </a:rPr>
              <a:t>s</a:t>
            </a:r>
            <a:r>
              <a:rPr b="1" dirty="0" sz="2800" lang="en-US" smtClean="0">
                <a:solidFill>
                  <a:srgbClr val="BF0000"/>
                </a:solidFill>
                <a:latin typeface="Times New Roman" pitchFamily="18" charset="0"/>
                <a:cs typeface="Times New Roman" pitchFamily="18" charset="0"/>
              </a:rPr>
              <a:t>a</a:t>
            </a:r>
            <a:r>
              <a:rPr b="1" dirty="0" sz="2800" lang="en-US" smtClean="0">
                <a:solidFill>
                  <a:srgbClr val="BF0000"/>
                </a:solidFill>
                <a:latin typeface="Times New Roman" pitchFamily="18" charset="0"/>
                <a:cs typeface="Times New Roman" pitchFamily="18" charset="0"/>
              </a:rPr>
              <a:t>m</a:t>
            </a:r>
            <a:r>
              <a:rPr b="1" dirty="0" sz="2800" lang="en-US" smtClean="0">
                <a:solidFill>
                  <a:srgbClr val="BF0000"/>
                </a:solidFill>
                <a:latin typeface="Times New Roman" pitchFamily="18" charset="0"/>
                <a:cs typeface="Times New Roman" pitchFamily="18" charset="0"/>
              </a:rPr>
              <a:t>c</a:t>
            </a:r>
            <a:r>
              <a:rPr b="1" dirty="0" sz="2800" lang="en-US" smtClean="0">
                <a:solidFill>
                  <a:srgbClr val="BF0000"/>
                </a:solidFill>
                <a:latin typeface="Times New Roman" pitchFamily="18" charset="0"/>
                <a:cs typeface="Times New Roman" pitchFamily="18" charset="0"/>
              </a:rPr>
              <a:t>, </a:t>
            </a:r>
            <a:r>
              <a:rPr b="1" dirty="0" sz="2800" lang="en-US" smtClean="0">
                <a:solidFill>
                  <a:srgbClr val="BF0000"/>
                </a:solidFill>
                <a:latin typeface="Times New Roman" pitchFamily="18" charset="0"/>
                <a:cs typeface="Times New Roman" pitchFamily="18" charset="0"/>
              </a:rPr>
              <a:t>a</a:t>
            </a:r>
            <a:r>
              <a:rPr b="1" dirty="0" sz="2800" lang="en-US" smtClean="0">
                <a:solidFill>
                  <a:srgbClr val="BF0000"/>
                </a:solidFill>
                <a:latin typeface="Times New Roman" pitchFamily="18" charset="0"/>
                <a:cs typeface="Times New Roman" pitchFamily="18" charset="0"/>
              </a:rPr>
              <a:t>l</a:t>
            </a:r>
            <a:r>
              <a:rPr b="1" dirty="0" sz="2800" lang="en-US" smtClean="0">
                <a:solidFill>
                  <a:srgbClr val="BF0000"/>
                </a:solidFill>
                <a:latin typeface="Times New Roman" pitchFamily="18" charset="0"/>
                <a:cs typeface="Times New Roman" pitchFamily="18" charset="0"/>
              </a:rPr>
              <a:t>a</a:t>
            </a:r>
            <a:r>
              <a:rPr b="1" dirty="0" sz="2800" lang="en-US" smtClean="0">
                <a:solidFill>
                  <a:srgbClr val="BF0000"/>
                </a:solidFill>
                <a:latin typeface="Times New Roman" pitchFamily="18" charset="0"/>
                <a:cs typeface="Times New Roman" pitchFamily="18" charset="0"/>
              </a:rPr>
              <a:t>n</a:t>
            </a:r>
            <a:r>
              <a:rPr b="1" dirty="0" sz="2800" lang="en-US" smtClean="0">
                <a:solidFill>
                  <a:srgbClr val="BF0000"/>
                </a:solidFill>
                <a:latin typeface="Times New Roman" pitchFamily="18" charset="0"/>
                <a:cs typeface="Times New Roman" pitchFamily="18" charset="0"/>
              </a:rPr>
              <a:t>d</a:t>
            </a:r>
            <a:r>
              <a:rPr b="1" dirty="0" sz="2800" lang="en-US" smtClean="0">
                <a:solidFill>
                  <a:srgbClr val="BF0000"/>
                </a:solidFill>
                <a:latin typeface="Times New Roman" pitchFamily="18" charset="0"/>
                <a:cs typeface="Times New Roman" pitchFamily="18" charset="0"/>
              </a:rPr>
              <a:t> </a:t>
            </a:r>
            <a:r>
              <a:rPr b="1" dirty="0" sz="2800" lang="en-US" smtClean="0">
                <a:solidFill>
                  <a:srgbClr val="BF0000"/>
                </a:solidFill>
                <a:latin typeface="Times New Roman" pitchFamily="18" charset="0"/>
                <a:cs typeface="Times New Roman" pitchFamily="18" charset="0"/>
              </a:rPr>
              <a:t>Gulbarga</a:t>
            </a:r>
            <a:r>
              <a:rPr b="1" dirty="0" sz="2800" lang="en-US" smtClean="0">
                <a:solidFill>
                  <a:srgbClr val="BF0000"/>
                </a:solidFill>
                <a:latin typeface="Times New Roman" pitchFamily="18" charset="0"/>
                <a:cs typeface="Times New Roman" pitchFamily="18" charset="0"/>
              </a:rPr>
              <a:t>, </a:t>
            </a:r>
            <a:r>
              <a:rPr b="1" dirty="0" sz="2800" lang="en-US" smtClean="0">
                <a:solidFill>
                  <a:srgbClr val="BF0000"/>
                </a:solidFill>
                <a:latin typeface="Times New Roman" pitchFamily="18" charset="0"/>
                <a:cs typeface="Times New Roman" pitchFamily="18" charset="0"/>
              </a:rPr>
              <a:t>k</a:t>
            </a:r>
            <a:r>
              <a:rPr b="1" dirty="0" sz="2800" lang="en-US" smtClean="0">
                <a:solidFill>
                  <a:srgbClr val="BF0000"/>
                </a:solidFill>
                <a:latin typeface="Times New Roman" pitchFamily="18" charset="0"/>
                <a:cs typeface="Times New Roman" pitchFamily="18" charset="0"/>
              </a:rPr>
              <a:t>a</a:t>
            </a:r>
            <a:r>
              <a:rPr b="1" dirty="0" sz="2800" lang="en-US" smtClean="0">
                <a:solidFill>
                  <a:srgbClr val="BF0000"/>
                </a:solidFill>
                <a:latin typeface="Times New Roman" pitchFamily="18" charset="0"/>
                <a:cs typeface="Times New Roman" pitchFamily="18" charset="0"/>
              </a:rPr>
              <a:t>r</a:t>
            </a:r>
            <a:r>
              <a:rPr b="1" dirty="0" sz="2800" lang="en-US" smtClean="0">
                <a:solidFill>
                  <a:srgbClr val="BF0000"/>
                </a:solidFill>
                <a:latin typeface="Times New Roman" pitchFamily="18" charset="0"/>
                <a:cs typeface="Times New Roman" pitchFamily="18" charset="0"/>
              </a:rPr>
              <a:t>n</a:t>
            </a:r>
            <a:r>
              <a:rPr b="1" dirty="0" sz="2800" lang="en-US" smtClean="0">
                <a:solidFill>
                  <a:srgbClr val="BF0000"/>
                </a:solidFill>
                <a:latin typeface="Times New Roman" pitchFamily="18" charset="0"/>
                <a:cs typeface="Times New Roman" pitchFamily="18" charset="0"/>
              </a:rPr>
              <a:t>a</a:t>
            </a:r>
            <a:r>
              <a:rPr b="1" dirty="0" sz="2800" lang="en-US" smtClean="0">
                <a:solidFill>
                  <a:srgbClr val="BF0000"/>
                </a:solidFill>
                <a:latin typeface="Times New Roman" pitchFamily="18" charset="0"/>
                <a:cs typeface="Times New Roman" pitchFamily="18" charset="0"/>
              </a:rPr>
              <a:t>t</a:t>
            </a:r>
            <a:r>
              <a:rPr b="1" dirty="0" sz="2800" lang="en-US" smtClean="0">
                <a:solidFill>
                  <a:srgbClr val="BF0000"/>
                </a:solidFill>
                <a:latin typeface="Times New Roman" pitchFamily="18" charset="0"/>
                <a:cs typeface="Times New Roman" pitchFamily="18" charset="0"/>
              </a:rPr>
              <a:t>aka</a:t>
            </a:r>
            <a:r>
              <a:rPr b="1" dirty="0" sz="2800" lang="en-US" smtClean="0">
                <a:solidFill>
                  <a:srgbClr val="BF0000"/>
                </a:solidFill>
                <a:latin typeface="Times New Roman" pitchFamily="18" charset="0"/>
                <a:cs typeface="Times New Roman" pitchFamily="18" charset="0"/>
              </a:rPr>
              <a:t>. </a:t>
            </a:r>
            <a:endParaRPr b="1" dirty="0" sz="2800" lang="en-IN">
              <a:solidFill>
                <a:srgbClr val="BF0000"/>
              </a:solidFill>
              <a:latin typeface="Times New Roman" pitchFamily="18" charset="0"/>
              <a:cs typeface="Times New Roman" pitchFamily="18" charset="0"/>
            </a:endParaRPr>
          </a:p>
        </p:txBody>
      </p:sp>
      <p:pic>
        <p:nvPicPr>
          <p:cNvPr id="2097152" name=""/>
          <p:cNvPicPr>
            <a:picLocks/>
          </p:cNvPicPr>
          <p:nvPr/>
        </p:nvPicPr>
        <p:blipFill>
          <a:blip xmlns:r="http://schemas.openxmlformats.org/officeDocument/2006/relationships" r:embed="rId1"/>
          <a:stretch>
            <a:fillRect/>
          </a:stretch>
        </p:blipFill>
        <p:spPr>
          <a:xfrm rot="274">
            <a:off x="949936" y="76663"/>
            <a:ext cx="3266248" cy="3591878"/>
          </a:xfrm>
          <a:prstGeom prst="rect"/>
        </p:spPr>
      </p:pic>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3" presetSubtype="10">
                                  <p:stCondLst>
                                    <p:cond delay="0"/>
                                  </p:stCondLst>
                                  <p:childTnLst>
                                    <p:set>
                                      <p:cBhvr>
                                        <p:cTn dur="1" fill="hold" id="6">
                                          <p:stCondLst>
                                            <p:cond delay="0"/>
                                          </p:stCondLst>
                                        </p:cTn>
                                        <p:tgtEl>
                                          <p:spTgt spid="1048594">
                                            <p:txEl>
                                              <p:pRg st="0" end="0"/>
                                            </p:txEl>
                                          </p:spTgt>
                                        </p:tgtEl>
                                        <p:attrNameLst>
                                          <p:attrName>style.visibility</p:attrName>
                                        </p:attrNameLst>
                                      </p:cBhvr>
                                      <p:to>
                                        <p:strVal val="visible"/>
                                      </p:to>
                                    </p:set>
                                    <p:animEffect transition="in" filter="blinds(horizontal)">
                                      <p:cBhvr>
                                        <p:cTn dur="500" id="7"/>
                                        <p:tgtEl>
                                          <p:spTgt spid="1048594">
                                            <p:txEl>
                                              <p:pRg st="0" end="0"/>
                                            </p:txEl>
                                          </p:spTgt>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3" presetSubtype="10">
                                  <p:stCondLst>
                                    <p:cond delay="0"/>
                                  </p:stCondLst>
                                  <p:childTnLst>
                                    <p:set>
                                      <p:cBhvr>
                                        <p:cTn dur="1" fill="hold" id="11">
                                          <p:stCondLst>
                                            <p:cond delay="0"/>
                                          </p:stCondLst>
                                        </p:cTn>
                                        <p:tgtEl>
                                          <p:spTgt spid="1048594">
                                            <p:txEl>
                                              <p:pRg st="5" end="5"/>
                                            </p:txEl>
                                          </p:spTgt>
                                        </p:tgtEl>
                                        <p:attrNameLst>
                                          <p:attrName>style.visibility</p:attrName>
                                        </p:attrNameLst>
                                      </p:cBhvr>
                                      <p:to>
                                        <p:strVal val="visible"/>
                                      </p:to>
                                    </p:set>
                                    <p:animEffect transition="in" filter="blinds(horizontal)">
                                      <p:cBhvr>
                                        <p:cTn dur="500" id="12"/>
                                        <p:tgtEl>
                                          <p:spTgt spid="1048594">
                                            <p:txEl>
                                              <p:pRg st="5" end="5"/>
                                            </p:txEl>
                                          </p:spTgt>
                                        </p:tgtEl>
                                      </p:cBhvr>
                                    </p:animEffect>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3" presetSubtype="10">
                                  <p:stCondLst>
                                    <p:cond delay="0"/>
                                  </p:stCondLst>
                                  <p:childTnLst>
                                    <p:set>
                                      <p:cBhvr>
                                        <p:cTn dur="1" fill="hold" id="16">
                                          <p:stCondLst>
                                            <p:cond delay="0"/>
                                          </p:stCondLst>
                                        </p:cTn>
                                        <p:tgtEl>
                                          <p:spTgt spid="1048594">
                                            <p:txEl>
                                              <p:pRg st="6" end="6"/>
                                            </p:txEl>
                                          </p:spTgt>
                                        </p:tgtEl>
                                        <p:attrNameLst>
                                          <p:attrName>style.visibility</p:attrName>
                                        </p:attrNameLst>
                                      </p:cBhvr>
                                      <p:to>
                                        <p:strVal val="visible"/>
                                      </p:to>
                                    </p:set>
                                    <p:animEffect transition="in" filter="blinds(horizontal)">
                                      <p:cBhvr>
                                        <p:cTn dur="500" id="17"/>
                                        <p:tgtEl>
                                          <p:spTgt spid="104859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19" name="Title 1"/>
          <p:cNvSpPr>
            <a:spLocks noGrp="1"/>
          </p:cNvSpPr>
          <p:nvPr>
            <p:ph type="title"/>
          </p:nvPr>
        </p:nvSpPr>
        <p:spPr/>
        <p:txBody>
          <a:bodyPr/>
          <a:p>
            <a:endParaRPr lang="en-IN"/>
          </a:p>
        </p:txBody>
      </p:sp>
      <p:sp>
        <p:nvSpPr>
          <p:cNvPr id="1048620" name="Content Placeholder 2"/>
          <p:cNvSpPr>
            <a:spLocks noGrp="1"/>
          </p:cNvSpPr>
          <p:nvPr>
            <p:ph idx="1"/>
          </p:nvPr>
        </p:nvSpPr>
        <p:spPr/>
        <p:txBody>
          <a:bodyPr/>
          <a:p>
            <a:pPr indent="-571500" marL="681228">
              <a:buNone/>
            </a:pPr>
            <a:r>
              <a:rPr dirty="0" sz="2800" lang="en-IN" smtClean="0">
                <a:latin typeface="Times New Roman" pitchFamily="18" charset="0"/>
                <a:cs typeface="Times New Roman" pitchFamily="18" charset="0"/>
              </a:rPr>
              <a:t>9.</a:t>
            </a:r>
            <a:r>
              <a:rPr dirty="0" sz="2800" lang="en-US" smtClean="0">
                <a:latin typeface="Times New Roman" pitchFamily="18" charset="0"/>
                <a:cs typeface="Times New Roman" pitchFamily="18" charset="0"/>
              </a:rPr>
              <a:t>  Cervical factors</a:t>
            </a:r>
          </a:p>
          <a:p>
            <a:pPr indent="-571500" marL="681228">
              <a:buFont typeface="+mj-lt"/>
              <a:buAutoNum type="romanLcPeriod"/>
            </a:pPr>
            <a:r>
              <a:rPr dirty="0" sz="2800" lang="en-US" smtClean="0">
                <a:latin typeface="Times New Roman" pitchFamily="18" charset="0"/>
                <a:cs typeface="Times New Roman" pitchFamily="18" charset="0"/>
              </a:rPr>
              <a:t>Cervical surgeries e.g. </a:t>
            </a:r>
            <a:r>
              <a:rPr dirty="0" sz="2800" lang="en-US" err="1" smtClean="0">
                <a:latin typeface="Times New Roman" pitchFamily="18" charset="0"/>
                <a:cs typeface="Times New Roman" pitchFamily="18" charset="0"/>
              </a:rPr>
              <a:t>conization</a:t>
            </a:r>
            <a:r>
              <a:rPr dirty="0" sz="2800" lang="en-US" smtClean="0">
                <a:latin typeface="Times New Roman" pitchFamily="18" charset="0"/>
                <a:cs typeface="Times New Roman" pitchFamily="18" charset="0"/>
              </a:rPr>
              <a:t> and LEEP</a:t>
            </a:r>
          </a:p>
          <a:p>
            <a:pPr indent="-571500" marL="681228">
              <a:buFont typeface="+mj-lt"/>
              <a:buAutoNum type="romanLcPeriod"/>
            </a:pPr>
            <a:r>
              <a:rPr dirty="0" sz="2800" lang="en-US" smtClean="0">
                <a:latin typeface="Times New Roman" pitchFamily="18" charset="0"/>
                <a:cs typeface="Times New Roman" pitchFamily="18" charset="0"/>
              </a:rPr>
              <a:t>Short cervical length</a:t>
            </a:r>
          </a:p>
          <a:p>
            <a:pPr indent="-571500" marL="681228">
              <a:buNone/>
            </a:pPr>
            <a:r>
              <a:rPr dirty="0" sz="2800" lang="en-US" smtClean="0">
                <a:latin typeface="Times New Roman" pitchFamily="18" charset="0"/>
                <a:cs typeface="Times New Roman" pitchFamily="18" charset="0"/>
              </a:rPr>
              <a:t>10. African and American women have increased risk for preterm birth</a:t>
            </a:r>
          </a:p>
          <a:p>
            <a:pPr indent="-571500" marL="681228">
              <a:buNone/>
            </a:pPr>
            <a:r>
              <a:rPr dirty="0" sz="2800" lang="en-US" smtClean="0">
                <a:latin typeface="Times New Roman" pitchFamily="18" charset="0"/>
                <a:cs typeface="Times New Roman" pitchFamily="18" charset="0"/>
              </a:rPr>
              <a:t>11. Systemic infections like acute appendicitis, </a:t>
            </a:r>
            <a:r>
              <a:rPr dirty="0" sz="2800" lang="en-US" err="1" smtClean="0">
                <a:latin typeface="Times New Roman" pitchFamily="18" charset="0"/>
                <a:cs typeface="Times New Roman" pitchFamily="18" charset="0"/>
              </a:rPr>
              <a:t>pyelonephritis</a:t>
            </a:r>
            <a:endParaRPr dirty="0" sz="2800" lang="en-US" smtClean="0">
              <a:latin typeface="Times New Roman" pitchFamily="18" charset="0"/>
              <a:cs typeface="Times New Roman" pitchFamily="18" charset="0"/>
            </a:endParaRPr>
          </a:p>
          <a:p>
            <a:pPr>
              <a:buNone/>
            </a:pPr>
            <a:endParaRPr dirty="0" lang="en-I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21" name="Title 1"/>
          <p:cNvSpPr>
            <a:spLocks noGrp="1"/>
          </p:cNvSpPr>
          <p:nvPr>
            <p:ph type="title"/>
          </p:nvPr>
        </p:nvSpPr>
        <p:spPr/>
        <p:txBody>
          <a:bodyPr/>
          <a:p>
            <a:endParaRPr lang="en-IN"/>
          </a:p>
        </p:txBody>
      </p:sp>
      <p:sp>
        <p:nvSpPr>
          <p:cNvPr id="1048622" name="Content Placeholder 2"/>
          <p:cNvSpPr>
            <a:spLocks noGrp="1"/>
          </p:cNvSpPr>
          <p:nvPr>
            <p:ph idx="1"/>
          </p:nvPr>
        </p:nvSpPr>
        <p:spPr/>
        <p:txBody>
          <a:bodyPr>
            <a:noAutofit/>
          </a:bodyPr>
          <a:p>
            <a:pPr>
              <a:buNone/>
            </a:pPr>
            <a:r>
              <a:rPr dirty="0" sz="2800" lang="en-US" smtClean="0">
                <a:latin typeface="Times New Roman" pitchFamily="18" charset="0"/>
                <a:cs typeface="Times New Roman" pitchFamily="18" charset="0"/>
              </a:rPr>
              <a:t>Indicated preterm birth</a:t>
            </a:r>
          </a:p>
          <a:p>
            <a:pPr indent="-514350" marL="596646">
              <a:buAutoNum type="arabicPeriod"/>
            </a:pPr>
            <a:r>
              <a:rPr dirty="0" sz="2800" lang="en-US" smtClean="0">
                <a:latin typeface="Times New Roman" pitchFamily="18" charset="0"/>
                <a:cs typeface="Times New Roman" pitchFamily="18" charset="0"/>
              </a:rPr>
              <a:t>Pre </a:t>
            </a:r>
            <a:r>
              <a:rPr dirty="0" sz="2800" lang="en-US" err="1" smtClean="0">
                <a:latin typeface="Times New Roman" pitchFamily="18" charset="0"/>
                <a:cs typeface="Times New Roman" pitchFamily="18" charset="0"/>
              </a:rPr>
              <a:t>eclampsia</a:t>
            </a:r>
            <a:endParaRPr dirty="0" sz="2800" lang="en-US" smtClean="0">
              <a:latin typeface="Times New Roman" pitchFamily="18" charset="0"/>
              <a:cs typeface="Times New Roman" pitchFamily="18" charset="0"/>
            </a:endParaRPr>
          </a:p>
          <a:p>
            <a:pPr indent="-514350" marL="596646">
              <a:buAutoNum type="arabicPeriod"/>
            </a:pPr>
            <a:r>
              <a:rPr dirty="0" sz="2800" lang="en-US" smtClean="0">
                <a:latin typeface="Times New Roman" pitchFamily="18" charset="0"/>
                <a:cs typeface="Times New Roman" pitchFamily="18" charset="0"/>
              </a:rPr>
              <a:t>APH</a:t>
            </a:r>
          </a:p>
          <a:p>
            <a:pPr indent="-514350" marL="596646">
              <a:buAutoNum type="arabicPeriod"/>
            </a:pPr>
            <a:r>
              <a:rPr dirty="0" sz="2800" lang="en-US" err="1" smtClean="0">
                <a:latin typeface="Times New Roman" pitchFamily="18" charset="0"/>
                <a:cs typeface="Times New Roman" pitchFamily="18" charset="0"/>
              </a:rPr>
              <a:t>Polyhydramnios</a:t>
            </a:r>
            <a:endParaRPr dirty="0" sz="2800" lang="en-US" smtClean="0">
              <a:latin typeface="Times New Roman" pitchFamily="18" charset="0"/>
              <a:cs typeface="Times New Roman" pitchFamily="18" charset="0"/>
            </a:endParaRPr>
          </a:p>
          <a:p>
            <a:pPr indent="-514350" marL="596646">
              <a:buAutoNum type="arabicPeriod"/>
            </a:pPr>
            <a:r>
              <a:rPr dirty="0" sz="2800" lang="en-US" smtClean="0">
                <a:latin typeface="Times New Roman" pitchFamily="18" charset="0"/>
                <a:cs typeface="Times New Roman" pitchFamily="18" charset="0"/>
              </a:rPr>
              <a:t>Diabetes</a:t>
            </a:r>
          </a:p>
          <a:p>
            <a:pPr indent="-514350" marL="596646">
              <a:buAutoNum type="arabicPeriod"/>
            </a:pPr>
            <a:r>
              <a:rPr dirty="0" sz="2800" lang="en-US" smtClean="0">
                <a:latin typeface="Times New Roman" pitchFamily="18" charset="0"/>
                <a:cs typeface="Times New Roman" pitchFamily="18" charset="0"/>
              </a:rPr>
              <a:t>Fetal distress and IUGR</a:t>
            </a:r>
          </a:p>
          <a:p>
            <a:pPr indent="-514350" marL="596646">
              <a:buAutoNum type="arabicPeriod"/>
            </a:pPr>
            <a:r>
              <a:rPr dirty="0" sz="2800" lang="en-US" smtClean="0">
                <a:latin typeface="Times New Roman" pitchFamily="18" charset="0"/>
                <a:cs typeface="Times New Roman" pitchFamily="18" charset="0"/>
              </a:rPr>
              <a:t>Birth defects</a:t>
            </a:r>
          </a:p>
          <a:p>
            <a:pPr indent="-514350" marL="596646">
              <a:buAutoNum type="arabicPeriod"/>
            </a:pPr>
            <a:r>
              <a:rPr dirty="0" sz="2800" lang="en-US" smtClean="0">
                <a:latin typeface="Times New Roman" pitchFamily="18" charset="0"/>
                <a:cs typeface="Times New Roman" pitchFamily="18" charset="0"/>
              </a:rPr>
              <a:t>IUD</a:t>
            </a:r>
          </a:p>
          <a:p>
            <a:endParaRPr dirty="0" sz="2800" lang="en-IN">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623" name="Title 1"/>
          <p:cNvSpPr>
            <a:spLocks noGrp="1"/>
          </p:cNvSpPr>
          <p:nvPr>
            <p:ph type="title"/>
          </p:nvPr>
        </p:nvSpPr>
        <p:spPr/>
        <p:txBody>
          <a:bodyPr/>
          <a:p>
            <a:endParaRPr lang="en-IN"/>
          </a:p>
        </p:txBody>
      </p:sp>
      <p:sp>
        <p:nvSpPr>
          <p:cNvPr id="1048624" name="Content Placeholder 2"/>
          <p:cNvSpPr>
            <a:spLocks noGrp="1"/>
          </p:cNvSpPr>
          <p:nvPr>
            <p:ph idx="1"/>
          </p:nvPr>
        </p:nvSpPr>
        <p:spPr/>
        <p:txBody>
          <a:bodyPr/>
          <a:p>
            <a:pPr>
              <a:buNone/>
            </a:pPr>
            <a:r>
              <a:rPr dirty="0" sz="2800" lang="en-US" smtClean="0">
                <a:latin typeface="Times New Roman" pitchFamily="18" charset="0"/>
                <a:cs typeface="Times New Roman" pitchFamily="18" charset="0"/>
              </a:rPr>
              <a:t>Idiopathic </a:t>
            </a:r>
            <a:r>
              <a:rPr dirty="0" sz="2800" lang="en-US" smtClean="0">
                <a:latin typeface="Times New Roman" pitchFamily="18" charset="0"/>
                <a:cs typeface="Times New Roman" pitchFamily="18" charset="0"/>
                <a:sym typeface="Wingdings" pitchFamily="2" charset="2"/>
              </a:rPr>
              <a:t>(Majority):</a:t>
            </a:r>
            <a:endParaRPr dirty="0" sz="2800" lang="en-US" smtClean="0">
              <a:latin typeface="Times New Roman" pitchFamily="18" charset="0"/>
              <a:cs typeface="Times New Roman" pitchFamily="18" charset="0"/>
            </a:endParaRPr>
          </a:p>
          <a:p>
            <a:pPr>
              <a:buNone/>
            </a:pPr>
            <a:r>
              <a:rPr dirty="0" sz="2800" lang="en-US" smtClean="0">
                <a:latin typeface="Times New Roman" pitchFamily="18" charset="0"/>
                <a:cs typeface="Times New Roman" pitchFamily="18" charset="0"/>
              </a:rPr>
              <a:t>   Premature effacement of the cervix with irritable uterus and early engagement of the head are often associated. In the absence of any complicating factors, it is presumed that there is premature activation of the same systems involved in initiating </a:t>
            </a:r>
            <a:r>
              <a:rPr dirty="0" sz="2800" lang="en-US" err="1" smtClean="0">
                <a:latin typeface="Times New Roman" pitchFamily="18" charset="0"/>
                <a:cs typeface="Times New Roman" pitchFamily="18" charset="0"/>
              </a:rPr>
              <a:t>labour</a:t>
            </a:r>
            <a:r>
              <a:rPr dirty="0" sz="2800" lang="en-US" smtClean="0">
                <a:latin typeface="Times New Roman" pitchFamily="18" charset="0"/>
                <a:cs typeface="Times New Roman" pitchFamily="18" charset="0"/>
              </a:rPr>
              <a:t> at term.</a:t>
            </a:r>
            <a:endParaRPr dirty="0" sz="2800" lang="en-IN" smtClean="0">
              <a:latin typeface="Times New Roman" pitchFamily="18" charset="0"/>
              <a:cs typeface="Times New Roman" pitchFamily="18" charset="0"/>
            </a:endParaRPr>
          </a:p>
          <a:p>
            <a:endParaRPr dirty="0" lang="en-I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75" name=""/>
        <p:cNvGrpSpPr/>
        <p:nvPr/>
      </p:nvGrpSpPr>
      <p:grpSpPr>
        <a:xfrm>
          <a:off x="0" y="0"/>
          <a:ext cx="0" cy="0"/>
          <a:chOff x="0" y="0"/>
          <a:chExt cx="0" cy="0"/>
        </a:xfrm>
      </p:grpSpPr>
      <p:sp>
        <p:nvSpPr>
          <p:cNvPr id="1048625"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CHORIOAMNIONITIS</a:t>
            </a:r>
            <a:endParaRPr dirty="0" sz="3600" lang="en-IN">
              <a:effectLst/>
              <a:latin typeface="Times New Roman" pitchFamily="18" charset="0"/>
              <a:cs typeface="Times New Roman" pitchFamily="18" charset="0"/>
            </a:endParaRPr>
          </a:p>
        </p:txBody>
      </p:sp>
      <p:sp>
        <p:nvSpPr>
          <p:cNvPr id="1048626" name="Content Placeholder 2"/>
          <p:cNvSpPr>
            <a:spLocks noGrp="1"/>
          </p:cNvSpPr>
          <p:nvPr>
            <p:ph idx="1"/>
          </p:nvPr>
        </p:nvSpPr>
        <p:spPr/>
        <p:txBody>
          <a:bodyPr>
            <a:normAutofit/>
          </a:bodyPr>
          <a:p>
            <a:pPr>
              <a:buNone/>
            </a:pPr>
            <a:r>
              <a:rPr dirty="0" sz="11200" i="1" lang="en-IN" u="sng" smtClean="0">
                <a:latin typeface="Times New Roman" pitchFamily="18" charset="0"/>
                <a:cs typeface="Times New Roman" pitchFamily="18" charset="0"/>
              </a:rPr>
              <a:t>Acute </a:t>
            </a:r>
            <a:r>
              <a:rPr dirty="0" sz="11200" i="1" lang="en-IN" err="1" u="sng" smtClean="0">
                <a:latin typeface="Times New Roman" pitchFamily="18" charset="0"/>
                <a:cs typeface="Times New Roman" pitchFamily="18" charset="0"/>
              </a:rPr>
              <a:t>chorioamnionitis</a:t>
            </a:r>
            <a:endParaRPr dirty="0" sz="11200" i="1" lang="en-IN" u="sng" smtClean="0">
              <a:latin typeface="Times New Roman" pitchFamily="18" charset="0"/>
              <a:cs typeface="Times New Roman" pitchFamily="18" charset="0"/>
            </a:endParaRPr>
          </a:p>
          <a:p>
            <a:pPr>
              <a:buFontTx/>
              <a:buChar char="-"/>
            </a:pPr>
            <a:r>
              <a:rPr dirty="0" sz="11200" lang="en-IN" smtClean="0">
                <a:latin typeface="Times New Roman" pitchFamily="18" charset="0"/>
                <a:cs typeface="Times New Roman" pitchFamily="18" charset="0"/>
              </a:rPr>
              <a:t>Acute/overt </a:t>
            </a:r>
            <a:r>
              <a:rPr dirty="0" sz="11200" lang="en-IN" err="1" smtClean="0">
                <a:latin typeface="Times New Roman" pitchFamily="18" charset="0"/>
                <a:cs typeface="Times New Roman" pitchFamily="18" charset="0"/>
              </a:rPr>
              <a:t>chorioamnionitis</a:t>
            </a:r>
            <a:r>
              <a:rPr dirty="0" sz="11200" lang="en-IN" smtClean="0">
                <a:latin typeface="Times New Roman" pitchFamily="18" charset="0"/>
                <a:cs typeface="Times New Roman" pitchFamily="18" charset="0"/>
              </a:rPr>
              <a:t> occurs in 10% patients with established preterm </a:t>
            </a:r>
            <a:r>
              <a:rPr dirty="0" sz="11200" lang="en-IN" err="1" smtClean="0">
                <a:latin typeface="Times New Roman" pitchFamily="18" charset="0"/>
                <a:cs typeface="Times New Roman" pitchFamily="18" charset="0"/>
              </a:rPr>
              <a:t>labor</a:t>
            </a:r>
            <a:r>
              <a:rPr dirty="0" sz="11200" lang="en-IN" smtClean="0">
                <a:latin typeface="Times New Roman" pitchFamily="18" charset="0"/>
                <a:cs typeface="Times New Roman" pitchFamily="18" charset="0"/>
              </a:rPr>
              <a:t>.</a:t>
            </a:r>
          </a:p>
          <a:p>
            <a:pPr>
              <a:buNone/>
            </a:pPr>
            <a:r>
              <a:rPr dirty="0" sz="11200" lang="en-IN" smtClean="0">
                <a:latin typeface="Times New Roman" pitchFamily="18" charset="0"/>
                <a:cs typeface="Times New Roman" pitchFamily="18" charset="0"/>
              </a:rPr>
              <a:t>   </a:t>
            </a:r>
            <a:r>
              <a:rPr dirty="0" sz="11200" i="1" lang="en-IN" u="sng" smtClean="0">
                <a:latin typeface="Times New Roman" pitchFamily="18" charset="0"/>
                <a:cs typeface="Times New Roman" pitchFamily="18" charset="0"/>
              </a:rPr>
              <a:t>Diagnosis:</a:t>
            </a:r>
          </a:p>
          <a:p>
            <a:pPr indent="-514350" marL="514350">
              <a:buNone/>
            </a:pPr>
            <a:r>
              <a:rPr dirty="0" sz="11200" lang="en-US" smtClean="0">
                <a:latin typeface="Times New Roman" pitchFamily="18" charset="0"/>
                <a:cs typeface="Times New Roman" pitchFamily="18" charset="0"/>
              </a:rPr>
              <a:t>  -  Fever (maternal temperature &gt; 100.4 F) and two or more of following – </a:t>
            </a:r>
          </a:p>
          <a:p>
            <a:pPr indent="-514350" marL="514350">
              <a:buFont typeface="+mj-lt"/>
              <a:buAutoNum type="romanLcPeriod"/>
            </a:pPr>
            <a:r>
              <a:rPr dirty="0" sz="11200" lang="en-US" smtClean="0">
                <a:latin typeface="Times New Roman" pitchFamily="18" charset="0"/>
                <a:cs typeface="Times New Roman" pitchFamily="18" charset="0"/>
              </a:rPr>
              <a:t>Maternal tachycardia(&gt;100 </a:t>
            </a:r>
            <a:r>
              <a:rPr dirty="0" sz="11200" lang="en-US" err="1" smtClean="0">
                <a:latin typeface="Times New Roman" pitchFamily="18" charset="0"/>
                <a:cs typeface="Times New Roman" pitchFamily="18" charset="0"/>
              </a:rPr>
              <a:t>bpm</a:t>
            </a:r>
            <a:r>
              <a:rPr dirty="0" sz="11200" lang="en-US" smtClean="0">
                <a:latin typeface="Times New Roman" pitchFamily="18" charset="0"/>
                <a:cs typeface="Times New Roman" pitchFamily="18" charset="0"/>
              </a:rPr>
              <a:t>).</a:t>
            </a:r>
          </a:p>
          <a:p>
            <a:pPr indent="-514350" marL="514350">
              <a:buFont typeface="+mj-lt"/>
              <a:buAutoNum type="romanLcPeriod"/>
            </a:pPr>
            <a:r>
              <a:rPr dirty="0" sz="11200" lang="en-US" smtClean="0">
                <a:latin typeface="Times New Roman" pitchFamily="18" charset="0"/>
                <a:cs typeface="Times New Roman" pitchFamily="18" charset="0"/>
              </a:rPr>
              <a:t>Fetal tachycardia(&gt;160 </a:t>
            </a:r>
            <a:r>
              <a:rPr dirty="0" sz="11200" lang="en-US" err="1" smtClean="0">
                <a:latin typeface="Times New Roman" pitchFamily="18" charset="0"/>
                <a:cs typeface="Times New Roman" pitchFamily="18" charset="0"/>
              </a:rPr>
              <a:t>bpm</a:t>
            </a:r>
            <a:r>
              <a:rPr dirty="0" sz="11200" lang="en-US" smtClean="0">
                <a:latin typeface="Times New Roman" pitchFamily="18" charset="0"/>
                <a:cs typeface="Times New Roman" pitchFamily="18" charset="0"/>
              </a:rPr>
              <a:t>).</a:t>
            </a:r>
          </a:p>
          <a:p>
            <a:pPr indent="-514350" marL="514350">
              <a:buFont typeface="+mj-lt"/>
              <a:buAutoNum type="romanLcPeriod"/>
            </a:pPr>
            <a:r>
              <a:rPr dirty="0" sz="11200" lang="en-US" smtClean="0">
                <a:latin typeface="Times New Roman" pitchFamily="18" charset="0"/>
                <a:cs typeface="Times New Roman" pitchFamily="18" charset="0"/>
              </a:rPr>
              <a:t>Uterine tenderness.</a:t>
            </a:r>
          </a:p>
          <a:p>
            <a:pPr indent="-514350" marL="514350">
              <a:buFont typeface="+mj-lt"/>
              <a:buAutoNum type="romanLcPeriod"/>
            </a:pPr>
            <a:r>
              <a:rPr dirty="0" sz="11200" lang="en-US" smtClean="0">
                <a:latin typeface="Times New Roman" pitchFamily="18" charset="0"/>
                <a:cs typeface="Times New Roman" pitchFamily="18" charset="0"/>
              </a:rPr>
              <a:t>Foul </a:t>
            </a:r>
            <a:r>
              <a:rPr dirty="0" sz="11200" lang="en-US" err="1" smtClean="0">
                <a:latin typeface="Times New Roman" pitchFamily="18" charset="0"/>
                <a:cs typeface="Times New Roman" pitchFamily="18" charset="0"/>
              </a:rPr>
              <a:t>odour</a:t>
            </a:r>
            <a:r>
              <a:rPr dirty="0" sz="11200" lang="en-US" smtClean="0">
                <a:latin typeface="Times New Roman" pitchFamily="18" charset="0"/>
                <a:cs typeface="Times New Roman" pitchFamily="18" charset="0"/>
              </a:rPr>
              <a:t> of amniotic fluid.</a:t>
            </a:r>
          </a:p>
          <a:p>
            <a:pPr indent="-514350" marL="514350">
              <a:buFont typeface="+mj-lt"/>
              <a:buAutoNum type="romanLcPeriod"/>
            </a:pPr>
            <a:r>
              <a:rPr dirty="0" sz="11200" lang="en-US" smtClean="0">
                <a:latin typeface="Times New Roman" pitchFamily="18" charset="0"/>
                <a:cs typeface="Times New Roman" pitchFamily="18" charset="0"/>
              </a:rPr>
              <a:t>Maternal </a:t>
            </a:r>
            <a:r>
              <a:rPr dirty="0" sz="11200" lang="en-US" err="1" smtClean="0">
                <a:latin typeface="Times New Roman" pitchFamily="18" charset="0"/>
                <a:cs typeface="Times New Roman" pitchFamily="18" charset="0"/>
              </a:rPr>
              <a:t>leukocytosis</a:t>
            </a:r>
            <a:r>
              <a:rPr dirty="0" sz="11200" lang="en-US" smtClean="0">
                <a:latin typeface="Times New Roman" pitchFamily="18" charset="0"/>
                <a:cs typeface="Times New Roman" pitchFamily="18" charset="0"/>
              </a:rPr>
              <a:t>(&gt;15000/</a:t>
            </a:r>
            <a:r>
              <a:rPr dirty="0" sz="11200" lang="en-US" err="1" smtClean="0">
                <a:latin typeface="Times New Roman" pitchFamily="18" charset="0"/>
                <a:cs typeface="Times New Roman" pitchFamily="18" charset="0"/>
              </a:rPr>
              <a:t>cumm</a:t>
            </a:r>
            <a:r>
              <a:rPr dirty="0" sz="11200" lang="en-US" smtClean="0">
                <a:latin typeface="Times New Roman" pitchFamily="18" charset="0"/>
                <a:cs typeface="Times New Roman" pitchFamily="18" charset="0"/>
              </a:rPr>
              <a:t>).</a:t>
            </a:r>
          </a:p>
          <a:p>
            <a:pPr indent="-514350" marL="514350">
              <a:buFont typeface="+mj-lt"/>
              <a:buAutoNum type="romanLcPeriod"/>
            </a:pPr>
            <a:r>
              <a:rPr dirty="0" sz="11200" lang="en-US" smtClean="0">
                <a:latin typeface="Times New Roman" pitchFamily="18" charset="0"/>
                <a:cs typeface="Times New Roman" pitchFamily="18" charset="0"/>
              </a:rPr>
              <a:t>CRP&gt; 2.7 mg/dl</a:t>
            </a:r>
          </a:p>
          <a:p>
            <a:pPr>
              <a:buNone/>
            </a:pPr>
            <a:endParaRPr dirty="0" sz="3000" lang="en-IN">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627" name="Title 1"/>
          <p:cNvSpPr>
            <a:spLocks noGrp="1"/>
          </p:cNvSpPr>
          <p:nvPr>
            <p:ph type="title"/>
          </p:nvPr>
        </p:nvSpPr>
        <p:spPr/>
        <p:txBody>
          <a:bodyPr/>
          <a:p>
            <a:endParaRPr dirty="0" lang="en-IN"/>
          </a:p>
        </p:txBody>
      </p:sp>
      <p:sp>
        <p:nvSpPr>
          <p:cNvPr id="1048628" name="Content Placeholder 2"/>
          <p:cNvSpPr>
            <a:spLocks noGrp="1"/>
          </p:cNvSpPr>
          <p:nvPr>
            <p:ph idx="1"/>
          </p:nvPr>
        </p:nvSpPr>
        <p:spPr/>
        <p:txBody>
          <a:bodyPr>
            <a:normAutofit/>
          </a:bodyPr>
          <a:p>
            <a:pPr>
              <a:buNone/>
            </a:pPr>
            <a:r>
              <a:rPr dirty="0" sz="2800" i="1" lang="en-IN" u="sng" smtClean="0">
                <a:latin typeface="Times New Roman" pitchFamily="18" charset="0"/>
                <a:cs typeface="Times New Roman" pitchFamily="18" charset="0"/>
              </a:rPr>
              <a:t>Subclinical </a:t>
            </a:r>
            <a:r>
              <a:rPr dirty="0" sz="2800" i="1" lang="en-IN" err="1" u="sng" smtClean="0">
                <a:latin typeface="Times New Roman" pitchFamily="18" charset="0"/>
                <a:cs typeface="Times New Roman" pitchFamily="18" charset="0"/>
              </a:rPr>
              <a:t>chorioamnionitis</a:t>
            </a:r>
            <a:endParaRPr dirty="0" sz="2800" i="1" lang="en-IN" u="sng" smtClean="0">
              <a:latin typeface="Times New Roman" pitchFamily="18" charset="0"/>
              <a:cs typeface="Times New Roman" pitchFamily="18" charset="0"/>
            </a:endParaRPr>
          </a:p>
          <a:p>
            <a:pPr>
              <a:buFontTx/>
              <a:buChar char="-"/>
            </a:pPr>
            <a:r>
              <a:rPr dirty="0" sz="2800" lang="en-IN" smtClean="0">
                <a:latin typeface="Times New Roman" pitchFamily="18" charset="0"/>
                <a:cs typeface="Times New Roman" pitchFamily="18" charset="0"/>
              </a:rPr>
              <a:t>occurs in women in PTL without evidence of overt infection.</a:t>
            </a:r>
          </a:p>
          <a:p>
            <a:pPr>
              <a:buFontTx/>
              <a:buChar char="-"/>
            </a:pPr>
            <a:r>
              <a:rPr dirty="0" sz="2800" lang="en-IN" smtClean="0">
                <a:latin typeface="Times New Roman" pitchFamily="18" charset="0"/>
                <a:cs typeface="Times New Roman" pitchFamily="18" charset="0"/>
              </a:rPr>
              <a:t>Determination of plasma CRP concentration is useful.</a:t>
            </a:r>
          </a:p>
          <a:p>
            <a:pPr>
              <a:buFontTx/>
              <a:buChar char="-"/>
            </a:pPr>
            <a:r>
              <a:rPr dirty="0" sz="2800" lang="en-IN" smtClean="0">
                <a:latin typeface="Times New Roman" pitchFamily="18" charset="0"/>
                <a:cs typeface="Times New Roman" pitchFamily="18" charset="0"/>
              </a:rPr>
              <a:t>Amniocentesis is recommended when CRP is more than 1.6 mg/dl for gram stain, cell count, IL 6 concentration and culture to diagnose subclinical </a:t>
            </a:r>
            <a:r>
              <a:rPr dirty="0" sz="2800" lang="en-IN" err="1" smtClean="0">
                <a:latin typeface="Times New Roman" pitchFamily="18" charset="0"/>
                <a:cs typeface="Times New Roman" pitchFamily="18" charset="0"/>
              </a:rPr>
              <a:t>chorioamnionitis</a:t>
            </a:r>
            <a:r>
              <a:rPr dirty="0" sz="2800" lang="en-IN" smtClean="0">
                <a:latin typeface="Times New Roman" pitchFamily="18" charset="0"/>
                <a:cs typeface="Times New Roman" pitchFamily="18" charset="0"/>
              </a:rPr>
              <a:t>.</a:t>
            </a:r>
          </a:p>
          <a:p>
            <a:pPr>
              <a:buNone/>
            </a:pPr>
            <a:endParaRPr dirty="0" sz="2800" lang="en-IN">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77" name=""/>
        <p:cNvGrpSpPr/>
        <p:nvPr/>
      </p:nvGrpSpPr>
      <p:grpSpPr>
        <a:xfrm>
          <a:off x="0" y="0"/>
          <a:ext cx="0" cy="0"/>
          <a:chOff x="0" y="0"/>
          <a:chExt cx="0" cy="0"/>
        </a:xfrm>
      </p:grpSpPr>
      <p:sp>
        <p:nvSpPr>
          <p:cNvPr id="1048629" name="Title 1"/>
          <p:cNvSpPr>
            <a:spLocks noGrp="1"/>
          </p:cNvSpPr>
          <p:nvPr>
            <p:ph type="title"/>
          </p:nvPr>
        </p:nvSpPr>
        <p:spPr/>
        <p:txBody>
          <a:bodyPr/>
          <a:p>
            <a:r>
              <a:rPr dirty="0" sz="4400" lang="en-IN" smtClean="0">
                <a:effectLst/>
                <a:latin typeface="Times New Roman" pitchFamily="18" charset="0"/>
                <a:cs typeface="Times New Roman" pitchFamily="18" charset="0"/>
              </a:rPr>
              <a:t>ETIOPATHOGENESIS</a:t>
            </a:r>
            <a:endParaRPr dirty="0" lang="en-IN"/>
          </a:p>
        </p:txBody>
      </p:sp>
      <p:sp>
        <p:nvSpPr>
          <p:cNvPr id="1048630" name="Content Placeholder 2"/>
          <p:cNvSpPr>
            <a:spLocks noGrp="1"/>
          </p:cNvSpPr>
          <p:nvPr>
            <p:ph idx="1"/>
          </p:nvPr>
        </p:nvSpPr>
        <p:spPr/>
        <p:txBody>
          <a:bodyPr/>
          <a:p>
            <a:pPr>
              <a:buNone/>
            </a:pPr>
            <a:r>
              <a:rPr dirty="0" lang="en-IN" smtClean="0"/>
              <a:t>                                                                  </a:t>
            </a:r>
          </a:p>
          <a:p>
            <a:pPr>
              <a:buNone/>
            </a:pPr>
            <a:endParaRPr dirty="0" lang="en-IN" smtClean="0"/>
          </a:p>
          <a:p>
            <a:pPr>
              <a:buNone/>
            </a:pPr>
            <a:r>
              <a:rPr dirty="0" lang="en-IN" smtClean="0"/>
              <a:t>                                </a:t>
            </a:r>
            <a:r>
              <a:rPr dirty="0" sz="1800" lang="en-IN" smtClean="0">
                <a:latin typeface="Times New Roman" pitchFamily="18" charset="0"/>
                <a:cs typeface="Times New Roman" pitchFamily="18" charset="0"/>
              </a:rPr>
              <a:t>all acts on</a:t>
            </a:r>
          </a:p>
          <a:p>
            <a:pPr>
              <a:buNone/>
            </a:pPr>
            <a:endParaRPr dirty="0" sz="1800" lang="en-IN" smtClean="0">
              <a:latin typeface="Times New Roman" pitchFamily="18" charset="0"/>
              <a:cs typeface="Times New Roman" pitchFamily="18" charset="0"/>
            </a:endParaRPr>
          </a:p>
          <a:p>
            <a:pPr>
              <a:buNone/>
            </a:pPr>
            <a:endParaRPr dirty="0" sz="1800" lang="en-IN" smtClean="0">
              <a:latin typeface="Times New Roman" pitchFamily="18" charset="0"/>
              <a:cs typeface="Times New Roman" pitchFamily="18" charset="0"/>
            </a:endParaRPr>
          </a:p>
          <a:p>
            <a:pPr>
              <a:buNone/>
            </a:pPr>
            <a:endParaRPr dirty="0" sz="1800" lang="en-IN" smtClean="0">
              <a:latin typeface="Times New Roman" pitchFamily="18" charset="0"/>
              <a:cs typeface="Times New Roman" pitchFamily="18" charset="0"/>
            </a:endParaRPr>
          </a:p>
          <a:p>
            <a:pPr>
              <a:buNone/>
            </a:pPr>
            <a:r>
              <a:rPr dirty="0" sz="2400" lang="en-IN" smtClean="0">
                <a:latin typeface="Times New Roman" pitchFamily="18" charset="0"/>
                <a:cs typeface="Times New Roman" pitchFamily="18" charset="0"/>
              </a:rPr>
              <a:t>                PGE2, F2</a:t>
            </a:r>
            <a:r>
              <a:rPr dirty="0" sz="2400" lang="el-GR" smtClean="0">
                <a:latin typeface="Times New Roman"/>
                <a:cs typeface="Times New Roman"/>
              </a:rPr>
              <a:t>α</a:t>
            </a:r>
            <a:r>
              <a:rPr dirty="0" sz="2400" lang="en-IN" smtClean="0">
                <a:latin typeface="Times New Roman"/>
                <a:cs typeface="Times New Roman"/>
              </a:rPr>
              <a:t>, TxA2, </a:t>
            </a:r>
            <a:r>
              <a:rPr dirty="0" sz="2400" lang="en-IN" err="1" smtClean="0">
                <a:latin typeface="Times New Roman"/>
                <a:cs typeface="Times New Roman"/>
              </a:rPr>
              <a:t>Leukotrienes</a:t>
            </a:r>
            <a:r>
              <a:rPr dirty="0" sz="2400" lang="en-IN" smtClean="0">
                <a:latin typeface="Times New Roman"/>
                <a:cs typeface="Times New Roman"/>
              </a:rPr>
              <a:t>, Proteases ↑</a:t>
            </a:r>
          </a:p>
          <a:p>
            <a:pPr>
              <a:buNone/>
            </a:pPr>
            <a:endParaRPr dirty="0" sz="1800" lang="en-IN" smtClean="0">
              <a:latin typeface="Times New Roman"/>
              <a:cs typeface="Times New Roman"/>
            </a:endParaRPr>
          </a:p>
          <a:p>
            <a:pPr>
              <a:buNone/>
            </a:pPr>
            <a:r>
              <a:rPr dirty="0" sz="2400" lang="en-IN" err="1" smtClean="0">
                <a:latin typeface="Times New Roman"/>
                <a:cs typeface="Times New Roman"/>
              </a:rPr>
              <a:t>Myometrial</a:t>
            </a:r>
            <a:r>
              <a:rPr dirty="0" sz="2400" lang="en-IN" smtClean="0">
                <a:latin typeface="Times New Roman"/>
                <a:cs typeface="Times New Roman"/>
              </a:rPr>
              <a:t> contraction and cervical ripening             PTL </a:t>
            </a:r>
            <a:endParaRPr dirty="0" sz="2400" lang="en-IN"/>
          </a:p>
        </p:txBody>
      </p:sp>
      <p:sp>
        <p:nvSpPr>
          <p:cNvPr id="1048631" name="Oval 3"/>
          <p:cNvSpPr/>
          <p:nvPr/>
        </p:nvSpPr>
        <p:spPr>
          <a:xfrm>
            <a:off x="1447800" y="1524000"/>
            <a:ext cx="2362200" cy="1066800"/>
          </a:xfrm>
          <a:prstGeom prst="ellipse"/>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IN" smtClean="0">
                <a:latin typeface="Times New Roman" pitchFamily="18" charset="0"/>
                <a:cs typeface="Times New Roman" pitchFamily="18" charset="0"/>
              </a:rPr>
              <a:t>Activation of </a:t>
            </a:r>
            <a:r>
              <a:rPr dirty="0" lang="en-IN" err="1" smtClean="0">
                <a:latin typeface="Times New Roman" pitchFamily="18" charset="0"/>
                <a:cs typeface="Times New Roman" pitchFamily="18" charset="0"/>
              </a:rPr>
              <a:t>fetal</a:t>
            </a:r>
            <a:r>
              <a:rPr dirty="0" lang="en-IN" smtClean="0">
                <a:latin typeface="Times New Roman" pitchFamily="18" charset="0"/>
                <a:cs typeface="Times New Roman" pitchFamily="18" charset="0"/>
              </a:rPr>
              <a:t> HPA axis</a:t>
            </a:r>
          </a:p>
          <a:p>
            <a:pPr algn="ctr"/>
            <a:r>
              <a:rPr dirty="0" lang="en-IN" smtClean="0">
                <a:latin typeface="Times New Roman" pitchFamily="18" charset="0"/>
                <a:cs typeface="Times New Roman" pitchFamily="18" charset="0"/>
              </a:rPr>
              <a:t>CRH, </a:t>
            </a:r>
            <a:r>
              <a:rPr dirty="0" lang="en-IN" err="1" smtClean="0">
                <a:latin typeface="Times New Roman" pitchFamily="18" charset="0"/>
                <a:cs typeface="Times New Roman" pitchFamily="18" charset="0"/>
              </a:rPr>
              <a:t>cortisol</a:t>
            </a:r>
            <a:r>
              <a:rPr dirty="0" lang="en-IN" smtClean="0">
                <a:latin typeface="Times New Roman" pitchFamily="18" charset="0"/>
                <a:cs typeface="Times New Roman" pitchFamily="18" charset="0"/>
              </a:rPr>
              <a:t> </a:t>
            </a:r>
            <a:r>
              <a:rPr dirty="0" lang="en-IN" smtClean="0">
                <a:latin typeface="Times New Roman"/>
                <a:cs typeface="Times New Roman"/>
              </a:rPr>
              <a:t>↑</a:t>
            </a:r>
            <a:r>
              <a:rPr dirty="0" lang="en-IN" smtClean="0">
                <a:latin typeface="Times New Roman" pitchFamily="18" charset="0"/>
                <a:cs typeface="Times New Roman" pitchFamily="18" charset="0"/>
              </a:rPr>
              <a:t> </a:t>
            </a:r>
            <a:endParaRPr dirty="0" lang="en-IN"/>
          </a:p>
        </p:txBody>
      </p:sp>
      <p:sp>
        <p:nvSpPr>
          <p:cNvPr id="1048632" name="Oval 4"/>
          <p:cNvSpPr/>
          <p:nvPr/>
        </p:nvSpPr>
        <p:spPr>
          <a:xfrm>
            <a:off x="3886200" y="1524000"/>
            <a:ext cx="2362200" cy="1219200"/>
          </a:xfrm>
          <a:prstGeom prst="ellipse"/>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IN" err="1" smtClean="0">
                <a:latin typeface="Times New Roman" pitchFamily="18" charset="0"/>
                <a:cs typeface="Times New Roman" pitchFamily="18" charset="0"/>
              </a:rPr>
              <a:t>Choriodecidual</a:t>
            </a:r>
            <a:r>
              <a:rPr dirty="0" lang="en-IN" smtClean="0">
                <a:latin typeface="Times New Roman" pitchFamily="18" charset="0"/>
                <a:cs typeface="Times New Roman" pitchFamily="18" charset="0"/>
              </a:rPr>
              <a:t>  bacterial colonisation</a:t>
            </a:r>
          </a:p>
          <a:p>
            <a:pPr algn="ctr"/>
            <a:r>
              <a:rPr dirty="0" lang="en-IN" smtClean="0">
                <a:latin typeface="Times New Roman" pitchFamily="18" charset="0"/>
                <a:cs typeface="Times New Roman" pitchFamily="18" charset="0"/>
              </a:rPr>
              <a:t>TNF, IL-1,6,8</a:t>
            </a:r>
            <a:r>
              <a:rPr dirty="0" lang="en-IN" smtClean="0">
                <a:latin typeface="Times New Roman"/>
                <a:cs typeface="Times New Roman"/>
              </a:rPr>
              <a:t>↑</a:t>
            </a:r>
            <a:endParaRPr dirty="0" lang="en-IN">
              <a:latin typeface="Times New Roman" pitchFamily="18" charset="0"/>
              <a:cs typeface="Times New Roman" pitchFamily="18" charset="0"/>
            </a:endParaRPr>
          </a:p>
        </p:txBody>
      </p:sp>
      <p:sp>
        <p:nvSpPr>
          <p:cNvPr id="1048633" name="Oval 6"/>
          <p:cNvSpPr/>
          <p:nvPr/>
        </p:nvSpPr>
        <p:spPr>
          <a:xfrm>
            <a:off x="6324600" y="1524000"/>
            <a:ext cx="2590800" cy="1295400"/>
          </a:xfrm>
          <a:prstGeom prst="ellipse"/>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IN" smtClean="0">
                <a:latin typeface="Times New Roman" pitchFamily="18" charset="0"/>
                <a:cs typeface="Times New Roman" pitchFamily="18" charset="0"/>
              </a:rPr>
              <a:t>Abnormal uterine distension </a:t>
            </a:r>
          </a:p>
          <a:p>
            <a:pPr algn="ctr"/>
            <a:r>
              <a:rPr dirty="0" lang="en-IN" smtClean="0">
                <a:latin typeface="Times New Roman" pitchFamily="18" charset="0"/>
                <a:cs typeface="Times New Roman" pitchFamily="18" charset="0"/>
              </a:rPr>
              <a:t>Gap junction, PG  </a:t>
            </a:r>
            <a:r>
              <a:rPr dirty="0" lang="en-IN" err="1" smtClean="0">
                <a:latin typeface="Times New Roman" pitchFamily="18" charset="0"/>
                <a:cs typeface="Times New Roman" pitchFamily="18" charset="0"/>
              </a:rPr>
              <a:t>synthetase</a:t>
            </a:r>
            <a:r>
              <a:rPr dirty="0" lang="en-IN" smtClean="0">
                <a:latin typeface="Times New Roman" pitchFamily="18" charset="0"/>
                <a:cs typeface="Times New Roman" pitchFamily="18" charset="0"/>
              </a:rPr>
              <a:t>, IL8</a:t>
            </a:r>
            <a:r>
              <a:rPr dirty="0" lang="en-IN" smtClean="0">
                <a:latin typeface="Times New Roman"/>
                <a:cs typeface="Times New Roman"/>
              </a:rPr>
              <a:t>↑</a:t>
            </a:r>
            <a:r>
              <a:rPr dirty="0" lang="en-IN" smtClean="0">
                <a:latin typeface="Times New Roman" pitchFamily="18" charset="0"/>
                <a:cs typeface="Times New Roman" pitchFamily="18" charset="0"/>
              </a:rPr>
              <a:t> </a:t>
            </a:r>
            <a:endParaRPr dirty="0" lang="en-IN">
              <a:latin typeface="Times New Roman" pitchFamily="18" charset="0"/>
              <a:cs typeface="Times New Roman" pitchFamily="18" charset="0"/>
            </a:endParaRPr>
          </a:p>
        </p:txBody>
      </p:sp>
      <p:sp>
        <p:nvSpPr>
          <p:cNvPr id="1048634" name="Down Arrow 7"/>
          <p:cNvSpPr/>
          <p:nvPr/>
        </p:nvSpPr>
        <p:spPr>
          <a:xfrm>
            <a:off x="5029200" y="2743200"/>
            <a:ext cx="76200" cy="381000"/>
          </a:xfrm>
          <a:prstGeom prst="down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IN"/>
          </a:p>
        </p:txBody>
      </p:sp>
      <p:sp>
        <p:nvSpPr>
          <p:cNvPr id="1048635" name="Rounded Rectangle 8"/>
          <p:cNvSpPr/>
          <p:nvPr/>
        </p:nvSpPr>
        <p:spPr>
          <a:xfrm>
            <a:off x="3886200" y="3200400"/>
            <a:ext cx="2362200" cy="533400"/>
          </a:xfrm>
          <a:prstGeom prst="roundRect"/>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lang="en-IN" err="1" smtClean="0">
                <a:latin typeface="Times New Roman" pitchFamily="18" charset="0"/>
                <a:cs typeface="Times New Roman" pitchFamily="18" charset="0"/>
              </a:rPr>
              <a:t>Chorion</a:t>
            </a:r>
            <a:r>
              <a:rPr dirty="0" lang="en-IN" smtClean="0">
                <a:latin typeface="Times New Roman" pitchFamily="18" charset="0"/>
                <a:cs typeface="Times New Roman" pitchFamily="18" charset="0"/>
              </a:rPr>
              <a:t>, amnion and </a:t>
            </a:r>
            <a:r>
              <a:rPr dirty="0" lang="en-IN" err="1" smtClean="0">
                <a:latin typeface="Times New Roman" pitchFamily="18" charset="0"/>
                <a:cs typeface="Times New Roman" pitchFamily="18" charset="0"/>
              </a:rPr>
              <a:t>decidua</a:t>
            </a:r>
            <a:endParaRPr dirty="0" lang="en-IN">
              <a:latin typeface="Times New Roman" pitchFamily="18" charset="0"/>
              <a:cs typeface="Times New Roman" pitchFamily="18" charset="0"/>
            </a:endParaRPr>
          </a:p>
        </p:txBody>
      </p:sp>
      <p:sp>
        <p:nvSpPr>
          <p:cNvPr id="1048636" name="Down Arrow 9"/>
          <p:cNvSpPr/>
          <p:nvPr/>
        </p:nvSpPr>
        <p:spPr>
          <a:xfrm>
            <a:off x="4953000" y="3733800"/>
            <a:ext cx="152400" cy="457200"/>
          </a:xfrm>
          <a:prstGeom prst="down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IN"/>
          </a:p>
        </p:txBody>
      </p:sp>
      <p:sp>
        <p:nvSpPr>
          <p:cNvPr id="1048637" name="Down Arrow 10"/>
          <p:cNvSpPr/>
          <p:nvPr/>
        </p:nvSpPr>
        <p:spPr>
          <a:xfrm>
            <a:off x="4876800" y="4572000"/>
            <a:ext cx="228600" cy="381000"/>
          </a:xfrm>
          <a:prstGeom prst="down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IN"/>
          </a:p>
        </p:txBody>
      </p:sp>
      <p:sp>
        <p:nvSpPr>
          <p:cNvPr id="1048638" name="Right Arrow 11"/>
          <p:cNvSpPr/>
          <p:nvPr/>
        </p:nvSpPr>
        <p:spPr>
          <a:xfrm>
            <a:off x="7391400" y="5029200"/>
            <a:ext cx="609600" cy="304800"/>
          </a:xfrm>
          <a:prstGeom prst="rightArrow"/>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I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639"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PREDICTORS OF PTL</a:t>
            </a:r>
            <a:endParaRPr dirty="0" sz="3600" lang="en-IN">
              <a:effectLst/>
              <a:latin typeface="Times New Roman" pitchFamily="18" charset="0"/>
              <a:cs typeface="Times New Roman" pitchFamily="18" charset="0"/>
            </a:endParaRPr>
          </a:p>
        </p:txBody>
      </p:sp>
      <p:sp>
        <p:nvSpPr>
          <p:cNvPr id="1048640"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Regular uterine contractions of four in 20 </a:t>
            </a:r>
            <a:r>
              <a:rPr dirty="0" sz="2800" lang="en-IN" err="1" smtClean="0">
                <a:latin typeface="Times New Roman" pitchFamily="18" charset="0"/>
                <a:cs typeface="Times New Roman" pitchFamily="18" charset="0"/>
              </a:rPr>
              <a:t>mins</a:t>
            </a:r>
            <a:r>
              <a:rPr dirty="0" sz="2800" lang="en-IN" smtClean="0">
                <a:latin typeface="Times New Roman" pitchFamily="18" charset="0"/>
                <a:cs typeface="Times New Roman" pitchFamily="18" charset="0"/>
              </a:rPr>
              <a:t> or eight in 60 </a:t>
            </a:r>
            <a:r>
              <a:rPr dirty="0" sz="2800" lang="en-IN" err="1" smtClean="0">
                <a:latin typeface="Times New Roman" pitchFamily="18" charset="0"/>
                <a:cs typeface="Times New Roman" pitchFamily="18" charset="0"/>
              </a:rPr>
              <a:t>mins</a:t>
            </a:r>
            <a:r>
              <a:rPr dirty="0" sz="2800" lang="en-IN" smtClean="0">
                <a:latin typeface="Times New Roman" pitchFamily="18" charset="0"/>
                <a:cs typeface="Times New Roman" pitchFamily="18" charset="0"/>
              </a:rPr>
              <a:t> and each should last &gt; 40 sec </a:t>
            </a:r>
          </a:p>
          <a:p>
            <a:r>
              <a:rPr dirty="0" sz="2800" lang="en-IN" smtClean="0">
                <a:latin typeface="Times New Roman" pitchFamily="18" charset="0"/>
                <a:cs typeface="Times New Roman" pitchFamily="18" charset="0"/>
              </a:rPr>
              <a:t>Per </a:t>
            </a:r>
            <a:r>
              <a:rPr dirty="0" sz="2800" lang="en-IN" err="1" smtClean="0">
                <a:latin typeface="Times New Roman" pitchFamily="18" charset="0"/>
                <a:cs typeface="Times New Roman" pitchFamily="18" charset="0"/>
              </a:rPr>
              <a:t>vaginum</a:t>
            </a:r>
            <a:r>
              <a:rPr dirty="0" sz="2800" lang="en-IN" smtClean="0">
                <a:latin typeface="Times New Roman" pitchFamily="18" charset="0"/>
                <a:cs typeface="Times New Roman" pitchFamily="18" charset="0"/>
              </a:rPr>
              <a:t> examination to assess status of cervix </a:t>
            </a:r>
          </a:p>
          <a:p>
            <a:pPr>
              <a:buNone/>
            </a:pPr>
            <a:r>
              <a:rPr dirty="0" sz="2800" lang="en-IN" smtClean="0">
                <a:latin typeface="Times New Roman" pitchFamily="18" charset="0"/>
                <a:cs typeface="Times New Roman" pitchFamily="18" charset="0"/>
              </a:rPr>
              <a:t>-  Cervical dilatation &gt; 1 cm </a:t>
            </a:r>
          </a:p>
          <a:p>
            <a:pPr>
              <a:buFontTx/>
              <a:buChar char="-"/>
            </a:pPr>
            <a:r>
              <a:rPr dirty="0" sz="2800" lang="en-IN" smtClean="0">
                <a:latin typeface="Times New Roman" pitchFamily="18" charset="0"/>
                <a:cs typeface="Times New Roman" pitchFamily="18" charset="0"/>
              </a:rPr>
              <a:t>Cervical effacement of 80% or greater</a:t>
            </a:r>
          </a:p>
          <a:p>
            <a:pPr>
              <a:buFont typeface="Arial" pitchFamily="34" charset="0"/>
              <a:buChar char="•"/>
            </a:pPr>
            <a:r>
              <a:rPr dirty="0" sz="2800" lang="en-IN" smtClean="0">
                <a:latin typeface="Times New Roman" pitchFamily="18" charset="0"/>
                <a:cs typeface="Times New Roman" pitchFamily="18" charset="0"/>
              </a:rPr>
              <a:t>TV – US to determine cervical length</a:t>
            </a:r>
          </a:p>
          <a:p>
            <a:pPr>
              <a:buFont typeface="Arial" pitchFamily="34" charset="0"/>
              <a:buChar char="•"/>
            </a:pPr>
            <a:r>
              <a:rPr dirty="0" sz="2800" lang="en-IN" smtClean="0">
                <a:latin typeface="Times New Roman" pitchFamily="18" charset="0"/>
                <a:cs typeface="Times New Roman" pitchFamily="18" charset="0"/>
              </a:rPr>
              <a:t>Detection of </a:t>
            </a:r>
            <a:r>
              <a:rPr dirty="0" sz="2800" lang="en-IN" err="1" smtClean="0">
                <a:latin typeface="Times New Roman" pitchFamily="18" charset="0"/>
                <a:cs typeface="Times New Roman" pitchFamily="18" charset="0"/>
              </a:rPr>
              <a:t>fetal</a:t>
            </a:r>
            <a:r>
              <a:rPr dirty="0" sz="2800" lang="en-IN" smtClean="0">
                <a:latin typeface="Times New Roman" pitchFamily="18" charset="0"/>
                <a:cs typeface="Times New Roman" pitchFamily="18" charset="0"/>
              </a:rPr>
              <a:t> </a:t>
            </a:r>
            <a:r>
              <a:rPr dirty="0" sz="2800" lang="en-IN" err="1" smtClean="0">
                <a:latin typeface="Times New Roman" pitchFamily="18" charset="0"/>
                <a:cs typeface="Times New Roman" pitchFamily="18" charset="0"/>
              </a:rPr>
              <a:t>fibronectin</a:t>
            </a:r>
            <a:r>
              <a:rPr dirty="0" sz="2800" lang="en-IN" smtClean="0">
                <a:latin typeface="Times New Roman" pitchFamily="18" charset="0"/>
                <a:cs typeface="Times New Roman" pitchFamily="18" charset="0"/>
              </a:rPr>
              <a:t> in </a:t>
            </a:r>
            <a:r>
              <a:rPr dirty="0" sz="2800" lang="en-IN" err="1" smtClean="0">
                <a:latin typeface="Times New Roman" pitchFamily="18" charset="0"/>
                <a:cs typeface="Times New Roman" pitchFamily="18" charset="0"/>
              </a:rPr>
              <a:t>cervico</a:t>
            </a:r>
            <a:r>
              <a:rPr dirty="0" sz="2800" lang="en-IN" smtClean="0">
                <a:latin typeface="Times New Roman" pitchFamily="18" charset="0"/>
                <a:cs typeface="Times New Roman" pitchFamily="18" charset="0"/>
              </a:rPr>
              <a:t> vaginal secretions </a:t>
            </a:r>
          </a:p>
          <a:p>
            <a:pPr>
              <a:buNone/>
            </a:pPr>
            <a:endParaRPr dirty="0" sz="2800" lang="en-IN">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641" name="Title 1"/>
          <p:cNvSpPr>
            <a:spLocks noGrp="1"/>
          </p:cNvSpPr>
          <p:nvPr>
            <p:ph type="title"/>
          </p:nvPr>
        </p:nvSpPr>
        <p:spPr/>
        <p:txBody>
          <a:bodyPr/>
          <a:p>
            <a:endParaRPr lang="en-IN"/>
          </a:p>
        </p:txBody>
      </p:sp>
      <p:sp>
        <p:nvSpPr>
          <p:cNvPr id="1048642"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Advanced preterm </a:t>
            </a:r>
            <a:r>
              <a:rPr dirty="0" sz="2800" lang="en-IN" err="1" smtClean="0">
                <a:latin typeface="Times New Roman" pitchFamily="18" charset="0"/>
                <a:cs typeface="Times New Roman" pitchFamily="18" charset="0"/>
              </a:rPr>
              <a:t>labor</a:t>
            </a:r>
            <a:r>
              <a:rPr dirty="0" sz="2800" lang="en-IN" smtClean="0">
                <a:latin typeface="Times New Roman" pitchFamily="18" charset="0"/>
                <a:cs typeface="Times New Roman" pitchFamily="18" charset="0"/>
              </a:rPr>
              <a:t> – cervix &gt; 80% effaced and &gt; 3 cm dilated</a:t>
            </a:r>
          </a:p>
          <a:p>
            <a:r>
              <a:rPr dirty="0" sz="2800" lang="en-IN" smtClean="0">
                <a:latin typeface="Times New Roman" pitchFamily="18" charset="0"/>
                <a:cs typeface="Times New Roman" pitchFamily="18" charset="0"/>
              </a:rPr>
              <a:t>Early preterm labour – cervix &gt; 80% effaced and &gt;1 but &lt; 3 cm dilated</a:t>
            </a:r>
          </a:p>
          <a:p>
            <a:r>
              <a:rPr dirty="0" sz="2800" lang="en-IN" smtClean="0">
                <a:latin typeface="Times New Roman" pitchFamily="18" charset="0"/>
                <a:cs typeface="Times New Roman" pitchFamily="18" charset="0"/>
              </a:rPr>
              <a:t>Threatened PTL – </a:t>
            </a:r>
            <a:r>
              <a:rPr dirty="0" sz="2800" lang="en-IN" err="1" smtClean="0">
                <a:latin typeface="Times New Roman" pitchFamily="18" charset="0"/>
                <a:cs typeface="Times New Roman" pitchFamily="18" charset="0"/>
              </a:rPr>
              <a:t>Cx</a:t>
            </a:r>
            <a:r>
              <a:rPr dirty="0" sz="2800" lang="en-IN" smtClean="0">
                <a:latin typeface="Times New Roman" pitchFamily="18" charset="0"/>
                <a:cs typeface="Times New Roman" pitchFamily="18" charset="0"/>
              </a:rPr>
              <a:t> &lt; 80% effaced, &lt; 1 cm dilated and cervical length &lt; 2.5 cm on TV-US</a:t>
            </a:r>
          </a:p>
          <a:p>
            <a:r>
              <a:rPr dirty="0" sz="2800" lang="en-IN" smtClean="0">
                <a:latin typeface="Times New Roman" pitchFamily="18" charset="0"/>
                <a:cs typeface="Times New Roman" pitchFamily="18" charset="0"/>
              </a:rPr>
              <a:t>False/ spurious </a:t>
            </a:r>
            <a:r>
              <a:rPr dirty="0" sz="2800" lang="en-IN" err="1" smtClean="0">
                <a:latin typeface="Times New Roman" pitchFamily="18" charset="0"/>
                <a:cs typeface="Times New Roman" pitchFamily="18" charset="0"/>
              </a:rPr>
              <a:t>labor</a:t>
            </a:r>
            <a:r>
              <a:rPr dirty="0" sz="2800" lang="en-IN" smtClean="0">
                <a:latin typeface="Times New Roman" pitchFamily="18" charset="0"/>
                <a:cs typeface="Times New Roman" pitchFamily="18" charset="0"/>
              </a:rPr>
              <a:t> – cervical length &gt; 2.5 cm</a:t>
            </a:r>
            <a:endParaRPr dirty="0" sz="2800" lang="en-IN">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80" name=""/>
        <p:cNvGrpSpPr/>
        <p:nvPr/>
      </p:nvGrpSpPr>
      <p:grpSpPr>
        <a:xfrm>
          <a:off x="0" y="0"/>
          <a:ext cx="0" cy="0"/>
          <a:chOff x="0" y="0"/>
          <a:chExt cx="0" cy="0"/>
        </a:xfrm>
      </p:grpSpPr>
      <p:sp>
        <p:nvSpPr>
          <p:cNvPr id="1048643"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SYMPTOMS AND SIGNS</a:t>
            </a:r>
            <a:endParaRPr dirty="0" sz="3600" lang="en-IN">
              <a:effectLst/>
              <a:latin typeface="Times New Roman" pitchFamily="18" charset="0"/>
              <a:cs typeface="Times New Roman" pitchFamily="18" charset="0"/>
            </a:endParaRPr>
          </a:p>
        </p:txBody>
      </p:sp>
      <p:sp>
        <p:nvSpPr>
          <p:cNvPr id="1048644" name="Content Placeholder 2"/>
          <p:cNvSpPr>
            <a:spLocks noGrp="1"/>
          </p:cNvSpPr>
          <p:nvPr>
            <p:ph idx="1"/>
          </p:nvPr>
        </p:nvSpPr>
        <p:spPr/>
        <p:txBody>
          <a:bodyPr>
            <a:normAutofit/>
          </a:bodyPr>
          <a:p>
            <a:pPr>
              <a:buFontTx/>
              <a:buChar char="-"/>
            </a:pPr>
            <a:r>
              <a:rPr dirty="0" sz="2800" lang="en-IN" smtClean="0">
                <a:latin typeface="Times New Roman" pitchFamily="18" charset="0"/>
                <a:cs typeface="Times New Roman" pitchFamily="18" charset="0"/>
              </a:rPr>
              <a:t>Menstrual like cramps </a:t>
            </a:r>
          </a:p>
          <a:p>
            <a:pPr>
              <a:buFontTx/>
              <a:buChar char="-"/>
            </a:pPr>
            <a:r>
              <a:rPr dirty="0" sz="2800" lang="en-IN" smtClean="0">
                <a:latin typeface="Times New Roman" pitchFamily="18" charset="0"/>
                <a:cs typeface="Times New Roman" pitchFamily="18" charset="0"/>
              </a:rPr>
              <a:t>Abdominal cramping with or without diarrhoea</a:t>
            </a:r>
          </a:p>
          <a:p>
            <a:pPr>
              <a:buFontTx/>
              <a:buChar char="-"/>
            </a:pPr>
            <a:r>
              <a:rPr dirty="0" sz="2800" lang="en-IN" smtClean="0">
                <a:latin typeface="Times New Roman" pitchFamily="18" charset="0"/>
                <a:cs typeface="Times New Roman" pitchFamily="18" charset="0"/>
              </a:rPr>
              <a:t>Low dull backache </a:t>
            </a:r>
          </a:p>
          <a:p>
            <a:pPr>
              <a:buFontTx/>
              <a:buChar char="-"/>
            </a:pPr>
            <a:r>
              <a:rPr dirty="0" sz="2800" lang="en-IN" smtClean="0">
                <a:latin typeface="Times New Roman" pitchFamily="18" charset="0"/>
                <a:cs typeface="Times New Roman" pitchFamily="18" charset="0"/>
              </a:rPr>
              <a:t>Pelvic pressure</a:t>
            </a:r>
          </a:p>
          <a:p>
            <a:pPr>
              <a:buFontTx/>
              <a:buChar char="-"/>
            </a:pPr>
            <a:r>
              <a:rPr dirty="0" sz="2800" lang="en-IN" smtClean="0">
                <a:latin typeface="Times New Roman" pitchFamily="18" charset="0"/>
                <a:cs typeface="Times New Roman" pitchFamily="18" charset="0"/>
              </a:rPr>
              <a:t>Vaginal discharge – mucous, watery or bloody</a:t>
            </a:r>
            <a:endParaRPr dirty="0" sz="2800" lang="en-IN">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645"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INVESTIGATIONS</a:t>
            </a:r>
            <a:endParaRPr dirty="0" sz="3600" lang="en-IN">
              <a:effectLst/>
              <a:latin typeface="Times New Roman" pitchFamily="18" charset="0"/>
              <a:cs typeface="Times New Roman" pitchFamily="18" charset="0"/>
            </a:endParaRPr>
          </a:p>
        </p:txBody>
      </p:sp>
      <p:sp>
        <p:nvSpPr>
          <p:cNvPr id="1048646"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Complete blood count</a:t>
            </a:r>
          </a:p>
          <a:p>
            <a:r>
              <a:rPr dirty="0" sz="2800" lang="en-IN" smtClean="0">
                <a:latin typeface="Times New Roman" pitchFamily="18" charset="0"/>
                <a:cs typeface="Times New Roman" pitchFamily="18" charset="0"/>
              </a:rPr>
              <a:t>Urine for routine analysis, culture and sensitivity test</a:t>
            </a:r>
          </a:p>
          <a:p>
            <a:r>
              <a:rPr dirty="0" sz="2800" lang="en-IN" smtClean="0">
                <a:latin typeface="Times New Roman" pitchFamily="18" charset="0"/>
                <a:cs typeface="Times New Roman" pitchFamily="18" charset="0"/>
              </a:rPr>
              <a:t>USG to assess EFW, presentation, gestational age, placental location, AFI, </a:t>
            </a:r>
            <a:r>
              <a:rPr dirty="0" sz="2800" lang="en-IN" err="1" smtClean="0">
                <a:latin typeface="Times New Roman" pitchFamily="18" charset="0"/>
                <a:cs typeface="Times New Roman" pitchFamily="18" charset="0"/>
              </a:rPr>
              <a:t>fetal</a:t>
            </a:r>
            <a:r>
              <a:rPr dirty="0" sz="2800" lang="en-IN" smtClean="0">
                <a:latin typeface="Times New Roman" pitchFamily="18" charset="0"/>
                <a:cs typeface="Times New Roman" pitchFamily="18" charset="0"/>
              </a:rPr>
              <a:t> or uterine anomalies. Cervical length can also be examined. </a:t>
            </a:r>
          </a:p>
          <a:p>
            <a:r>
              <a:rPr dirty="0" sz="2800" lang="en-IN" err="1" smtClean="0">
                <a:latin typeface="Times New Roman" pitchFamily="18" charset="0"/>
                <a:cs typeface="Times New Roman" pitchFamily="18" charset="0"/>
              </a:rPr>
              <a:t>Cervicovaginal</a:t>
            </a:r>
            <a:r>
              <a:rPr dirty="0" sz="2800" lang="en-IN" smtClean="0">
                <a:latin typeface="Times New Roman" pitchFamily="18" charset="0"/>
                <a:cs typeface="Times New Roman" pitchFamily="18" charset="0"/>
              </a:rPr>
              <a:t> swab for culture and FFN </a:t>
            </a:r>
          </a:p>
          <a:p>
            <a:endParaRPr dirty="0" sz="2800" lang="en-IN" smtClean="0">
              <a:latin typeface="Times New Roman" pitchFamily="18" charset="0"/>
              <a:cs typeface="Times New Roman" pitchFamily="18" charset="0"/>
            </a:endParaRPr>
          </a:p>
          <a:p>
            <a:endParaRPr dirty="0" sz="2800" lang="en-IN">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00" name="Title 1"/>
          <p:cNvSpPr>
            <a:spLocks noGrp="1"/>
          </p:cNvSpPr>
          <p:nvPr>
            <p:ph type="title"/>
          </p:nvPr>
        </p:nvSpPr>
        <p:spPr/>
        <p:txBody>
          <a:bodyPr>
            <a:normAutofit/>
          </a:bodyPr>
          <a:p>
            <a:r>
              <a:rPr dirty="0" sz="3600" lang="en-US" smtClean="0">
                <a:solidFill>
                  <a:schemeClr val="tx1"/>
                </a:solidFill>
                <a:effectLst/>
                <a:latin typeface="Times New Roman" pitchFamily="18" charset="0"/>
                <a:cs typeface="Times New Roman" pitchFamily="18" charset="0"/>
              </a:rPr>
              <a:t>PRETERM LABOUR</a:t>
            </a:r>
            <a:endParaRPr dirty="0" sz="3600" lang="en-IN"/>
          </a:p>
        </p:txBody>
      </p:sp>
      <p:sp>
        <p:nvSpPr>
          <p:cNvPr id="1048601" name="Content Placeholder 2"/>
          <p:cNvSpPr>
            <a:spLocks noGrp="1"/>
          </p:cNvSpPr>
          <p:nvPr>
            <p:ph idx="1"/>
          </p:nvPr>
        </p:nvSpPr>
        <p:spPr/>
        <p:txBody>
          <a:bodyPr>
            <a:normAutofit/>
          </a:bodyPr>
          <a:p>
            <a:pPr>
              <a:buNone/>
            </a:pPr>
            <a:r>
              <a:rPr dirty="0" sz="2800" lang="en-US" smtClean="0">
                <a:latin typeface="Times New Roman" pitchFamily="18" charset="0"/>
                <a:cs typeface="Times New Roman" pitchFamily="18" charset="0"/>
              </a:rPr>
              <a:t>Preterm </a:t>
            </a:r>
            <a:r>
              <a:rPr dirty="0" sz="2800" lang="en-US" err="1" smtClean="0">
                <a:latin typeface="Times New Roman" pitchFamily="18" charset="0"/>
                <a:cs typeface="Times New Roman" pitchFamily="18" charset="0"/>
              </a:rPr>
              <a:t>labour</a:t>
            </a:r>
            <a:r>
              <a:rPr dirty="0" sz="2800" lang="en-US" smtClean="0">
                <a:latin typeface="Times New Roman" pitchFamily="18" charset="0"/>
                <a:cs typeface="Times New Roman" pitchFamily="18" charset="0"/>
              </a:rPr>
              <a:t> (PTL) is defined as the onset of</a:t>
            </a:r>
          </a:p>
          <a:p>
            <a:pPr>
              <a:buNone/>
            </a:pPr>
            <a:r>
              <a:rPr dirty="0" sz="2800" lang="en-US" err="1" smtClean="0">
                <a:latin typeface="Times New Roman" pitchFamily="18" charset="0"/>
                <a:cs typeface="Times New Roman" pitchFamily="18" charset="0"/>
              </a:rPr>
              <a:t>labour</a:t>
            </a:r>
            <a:r>
              <a:rPr dirty="0" sz="2800" lang="en-US" smtClean="0">
                <a:latin typeface="Times New Roman" pitchFamily="18" charset="0"/>
                <a:cs typeface="Times New Roman" pitchFamily="18" charset="0"/>
              </a:rPr>
              <a:t> after the viability i.e. 20 weeks and</a:t>
            </a:r>
          </a:p>
          <a:p>
            <a:pPr>
              <a:buNone/>
            </a:pPr>
            <a:r>
              <a:rPr dirty="0" sz="2800" lang="en-US" smtClean="0">
                <a:latin typeface="Times New Roman" pitchFamily="18" charset="0"/>
                <a:cs typeface="Times New Roman" pitchFamily="18" charset="0"/>
              </a:rPr>
              <a:t>before 37 completed weeks of gestation</a:t>
            </a:r>
          </a:p>
          <a:p>
            <a:pPr>
              <a:buNone/>
            </a:pPr>
            <a:r>
              <a:rPr dirty="0" sz="2800" lang="en-US" smtClean="0">
                <a:latin typeface="Times New Roman" pitchFamily="18" charset="0"/>
                <a:cs typeface="Times New Roman" pitchFamily="18" charset="0"/>
              </a:rPr>
              <a:t>regardless of birth weight and with intact fetal</a:t>
            </a:r>
          </a:p>
          <a:p>
            <a:pPr>
              <a:buNone/>
            </a:pPr>
            <a:r>
              <a:rPr dirty="0" sz="2800" lang="en-US" smtClean="0">
                <a:latin typeface="Times New Roman" pitchFamily="18" charset="0"/>
                <a:cs typeface="Times New Roman" pitchFamily="18" charset="0"/>
              </a:rPr>
              <a:t>membranes.</a:t>
            </a:r>
          </a:p>
          <a:p>
            <a:pPr>
              <a:buNone/>
            </a:pPr>
            <a:endParaRPr dirty="0" sz="2800" lang="en-US" smtClean="0">
              <a:latin typeface="Times New Roman" pitchFamily="18" charset="0"/>
              <a:cs typeface="Times New Roman" pitchFamily="18" charset="0"/>
            </a:endParaRPr>
          </a:p>
          <a:p>
            <a:pPr>
              <a:buNone/>
            </a:pPr>
            <a:r>
              <a:rPr dirty="0" sz="2800" lang="en-US" smtClean="0">
                <a:latin typeface="Times New Roman" pitchFamily="18" charset="0"/>
                <a:cs typeface="Times New Roman" pitchFamily="18" charset="0"/>
              </a:rPr>
              <a:t>        It occurs in 6-10% of all deliveries.</a:t>
            </a:r>
            <a:endParaRPr dirty="0" sz="2800" lang="en-I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82" name=""/>
        <p:cNvGrpSpPr/>
        <p:nvPr/>
      </p:nvGrpSpPr>
      <p:grpSpPr>
        <a:xfrm>
          <a:off x="0" y="0"/>
          <a:ext cx="0" cy="0"/>
          <a:chOff x="0" y="0"/>
          <a:chExt cx="0" cy="0"/>
        </a:xfrm>
      </p:grpSpPr>
      <p:sp>
        <p:nvSpPr>
          <p:cNvPr id="1048647"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FETAL FIBRONECTIN</a:t>
            </a:r>
            <a:endParaRPr dirty="0" sz="3600" lang="en-IN">
              <a:effectLst/>
              <a:latin typeface="Times New Roman" pitchFamily="18" charset="0"/>
              <a:cs typeface="Times New Roman" pitchFamily="18" charset="0"/>
            </a:endParaRPr>
          </a:p>
        </p:txBody>
      </p:sp>
      <p:sp>
        <p:nvSpPr>
          <p:cNvPr id="1048648"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It is valuable test to determine the risk of preterm delivery.</a:t>
            </a:r>
          </a:p>
          <a:p>
            <a:r>
              <a:rPr dirty="0" sz="2800" lang="en-IN" smtClean="0">
                <a:latin typeface="Times New Roman" pitchFamily="18" charset="0"/>
                <a:cs typeface="Times New Roman" pitchFamily="18" charset="0"/>
              </a:rPr>
              <a:t>It is glycoprotein that acts as cement between </a:t>
            </a:r>
            <a:r>
              <a:rPr dirty="0" sz="2800" lang="en-IN" err="1" smtClean="0">
                <a:latin typeface="Times New Roman" pitchFamily="18" charset="0"/>
                <a:cs typeface="Times New Roman" pitchFamily="18" charset="0"/>
              </a:rPr>
              <a:t>fetal</a:t>
            </a:r>
            <a:r>
              <a:rPr dirty="0" sz="2800" lang="en-IN" smtClean="0">
                <a:latin typeface="Times New Roman" pitchFamily="18" charset="0"/>
                <a:cs typeface="Times New Roman" pitchFamily="18" charset="0"/>
              </a:rPr>
              <a:t> membranes and </a:t>
            </a:r>
            <a:r>
              <a:rPr dirty="0" sz="2800" lang="en-IN" err="1" smtClean="0">
                <a:latin typeface="Times New Roman" pitchFamily="18" charset="0"/>
                <a:cs typeface="Times New Roman" pitchFamily="18" charset="0"/>
              </a:rPr>
              <a:t>decidua</a:t>
            </a:r>
            <a:r>
              <a:rPr dirty="0" sz="2800" lang="en-IN" smtClean="0">
                <a:latin typeface="Times New Roman" pitchFamily="18" charset="0"/>
                <a:cs typeface="Times New Roman" pitchFamily="18" charset="0"/>
              </a:rPr>
              <a:t>.</a:t>
            </a:r>
          </a:p>
          <a:p>
            <a:r>
              <a:rPr dirty="0" sz="2800" lang="en-IN" smtClean="0">
                <a:latin typeface="Times New Roman" pitchFamily="18" charset="0"/>
                <a:cs typeface="Times New Roman" pitchFamily="18" charset="0"/>
              </a:rPr>
              <a:t>It is normally present in </a:t>
            </a:r>
            <a:r>
              <a:rPr dirty="0" sz="2800" lang="en-IN" err="1" smtClean="0">
                <a:latin typeface="Times New Roman" pitchFamily="18" charset="0"/>
                <a:cs typeface="Times New Roman" pitchFamily="18" charset="0"/>
              </a:rPr>
              <a:t>cervicovaginal</a:t>
            </a:r>
            <a:r>
              <a:rPr dirty="0" sz="2800" lang="en-IN" smtClean="0">
                <a:latin typeface="Times New Roman" pitchFamily="18" charset="0"/>
                <a:cs typeface="Times New Roman" pitchFamily="18" charset="0"/>
              </a:rPr>
              <a:t> secretions before 22 wks and after 37 wks</a:t>
            </a:r>
          </a:p>
          <a:p>
            <a:r>
              <a:rPr dirty="0" sz="2800" lang="en-IN" smtClean="0">
                <a:latin typeface="Times New Roman" pitchFamily="18" charset="0"/>
                <a:cs typeface="Times New Roman" pitchFamily="18" charset="0"/>
              </a:rPr>
              <a:t>Presence of </a:t>
            </a:r>
            <a:r>
              <a:rPr dirty="0" sz="2800" lang="en-IN" err="1" smtClean="0">
                <a:latin typeface="Times New Roman" pitchFamily="18" charset="0"/>
                <a:cs typeface="Times New Roman" pitchFamily="18" charset="0"/>
              </a:rPr>
              <a:t>fibronectin</a:t>
            </a:r>
            <a:r>
              <a:rPr dirty="0" sz="2800" lang="en-IN" smtClean="0">
                <a:latin typeface="Times New Roman" pitchFamily="18" charset="0"/>
                <a:cs typeface="Times New Roman" pitchFamily="18" charset="0"/>
              </a:rPr>
              <a:t> between 24 – 34 wks is predictor of PTL.</a:t>
            </a:r>
          </a:p>
          <a:p>
            <a:pPr>
              <a:buNone/>
            </a:pPr>
            <a:endParaRPr dirty="0" sz="2800" lang="en-IN">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83" name=""/>
        <p:cNvGrpSpPr/>
        <p:nvPr/>
      </p:nvGrpSpPr>
      <p:grpSpPr>
        <a:xfrm>
          <a:off x="0" y="0"/>
          <a:ext cx="0" cy="0"/>
          <a:chOff x="0" y="0"/>
          <a:chExt cx="0" cy="0"/>
        </a:xfrm>
      </p:grpSpPr>
      <p:sp>
        <p:nvSpPr>
          <p:cNvPr id="1048649" name="Title 1"/>
          <p:cNvSpPr>
            <a:spLocks noGrp="1"/>
          </p:cNvSpPr>
          <p:nvPr>
            <p:ph type="title"/>
          </p:nvPr>
        </p:nvSpPr>
        <p:spPr/>
        <p:txBody>
          <a:bodyPr/>
          <a:p>
            <a:endParaRPr lang="en-IN"/>
          </a:p>
        </p:txBody>
      </p:sp>
      <p:sp>
        <p:nvSpPr>
          <p:cNvPr id="1048650"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If the FFN test is positive &gt; 50 </a:t>
            </a:r>
            <a:r>
              <a:rPr dirty="0" sz="2800" lang="en-IN" err="1" smtClean="0">
                <a:latin typeface="Times New Roman" pitchFamily="18" charset="0"/>
                <a:cs typeface="Times New Roman" pitchFamily="18" charset="0"/>
              </a:rPr>
              <a:t>ng</a:t>
            </a:r>
            <a:r>
              <a:rPr dirty="0" sz="2800" lang="en-IN" smtClean="0">
                <a:latin typeface="Times New Roman" pitchFamily="18" charset="0"/>
                <a:cs typeface="Times New Roman" pitchFamily="18" charset="0"/>
              </a:rPr>
              <a:t>/ml, the likelihood of preterm delivery in the following 2 wks is approx. 35%</a:t>
            </a:r>
          </a:p>
          <a:p>
            <a:endParaRPr dirty="0" sz="2800" lang="en-IN" smtClean="0">
              <a:latin typeface="Times New Roman" pitchFamily="18" charset="0"/>
              <a:cs typeface="Times New Roman" pitchFamily="18" charset="0"/>
            </a:endParaRPr>
          </a:p>
          <a:p>
            <a:r>
              <a:rPr dirty="0" sz="2800" lang="en-IN" smtClean="0">
                <a:latin typeface="Times New Roman" pitchFamily="18" charset="0"/>
                <a:cs typeface="Times New Roman" pitchFamily="18" charset="0"/>
              </a:rPr>
              <a:t>Sexual intercourse, speculum or digital pelvic examinations and </a:t>
            </a:r>
            <a:r>
              <a:rPr dirty="0" sz="2800" lang="en-IN" err="1" smtClean="0">
                <a:latin typeface="Times New Roman" pitchFamily="18" charset="0"/>
                <a:cs typeface="Times New Roman" pitchFamily="18" charset="0"/>
              </a:rPr>
              <a:t>endovaginal</a:t>
            </a:r>
            <a:r>
              <a:rPr dirty="0" sz="2800" lang="en-IN" smtClean="0">
                <a:latin typeface="Times New Roman" pitchFamily="18" charset="0"/>
                <a:cs typeface="Times New Roman" pitchFamily="18" charset="0"/>
              </a:rPr>
              <a:t> ultrasound interfere with accuracy of the test.</a:t>
            </a:r>
            <a:endParaRPr dirty="0" sz="2800" lang="en-IN">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84" name=""/>
        <p:cNvGrpSpPr/>
        <p:nvPr/>
      </p:nvGrpSpPr>
      <p:grpSpPr>
        <a:xfrm>
          <a:off x="0" y="0"/>
          <a:ext cx="0" cy="0"/>
          <a:chOff x="0" y="0"/>
          <a:chExt cx="0" cy="0"/>
        </a:xfrm>
      </p:grpSpPr>
      <p:sp>
        <p:nvSpPr>
          <p:cNvPr id="1048651"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PREVENTION</a:t>
            </a:r>
            <a:endParaRPr dirty="0" sz="3600" lang="en-IN">
              <a:effectLst/>
              <a:latin typeface="Times New Roman" pitchFamily="18" charset="0"/>
              <a:cs typeface="Times New Roman" pitchFamily="18" charset="0"/>
            </a:endParaRPr>
          </a:p>
        </p:txBody>
      </p:sp>
      <p:graphicFrame>
        <p:nvGraphicFramePr>
          <p:cNvPr id="4194304" name="Content Placeholder 6"/>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85" name=""/>
        <p:cNvGrpSpPr/>
        <p:nvPr/>
      </p:nvGrpSpPr>
      <p:grpSpPr>
        <a:xfrm>
          <a:off x="0" y="0"/>
          <a:ext cx="0" cy="0"/>
          <a:chOff x="0" y="0"/>
          <a:chExt cx="0" cy="0"/>
        </a:xfrm>
      </p:grpSpPr>
      <p:sp>
        <p:nvSpPr>
          <p:cNvPr id="1048652" name="Title 1"/>
          <p:cNvSpPr>
            <a:spLocks noGrp="1"/>
          </p:cNvSpPr>
          <p:nvPr>
            <p:ph type="title"/>
          </p:nvPr>
        </p:nvSpPr>
        <p:spPr/>
        <p:txBody>
          <a:bodyPr/>
          <a:p>
            <a:endParaRPr lang="en-IN"/>
          </a:p>
        </p:txBody>
      </p:sp>
      <p:sp>
        <p:nvSpPr>
          <p:cNvPr id="1048653"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Bed rest – patient is to lie in left lateral position</a:t>
            </a:r>
          </a:p>
          <a:p>
            <a:r>
              <a:rPr dirty="0" sz="2800" lang="en-IN" smtClean="0">
                <a:latin typeface="Times New Roman" pitchFamily="18" charset="0"/>
                <a:cs typeface="Times New Roman" pitchFamily="18" charset="0"/>
              </a:rPr>
              <a:t>Nutritional supplements – Omega 3 polyunsaturated fatty acids reduce levels of </a:t>
            </a:r>
            <a:r>
              <a:rPr dirty="0" sz="2800" lang="en-IN" err="1" smtClean="0">
                <a:latin typeface="Times New Roman" pitchFamily="18" charset="0"/>
                <a:cs typeface="Times New Roman" pitchFamily="18" charset="0"/>
              </a:rPr>
              <a:t>proinflammatory</a:t>
            </a:r>
            <a:r>
              <a:rPr dirty="0" sz="2800" lang="en-IN" smtClean="0">
                <a:latin typeface="Times New Roman" pitchFamily="18" charset="0"/>
                <a:cs typeface="Times New Roman" pitchFamily="18" charset="0"/>
              </a:rPr>
              <a:t> cytokines</a:t>
            </a:r>
          </a:p>
          <a:p>
            <a:r>
              <a:rPr dirty="0" sz="2800" lang="en-IN" smtClean="0">
                <a:latin typeface="Times New Roman" pitchFamily="18" charset="0"/>
                <a:cs typeface="Times New Roman" pitchFamily="18" charset="0"/>
              </a:rPr>
              <a:t>Periodontal care</a:t>
            </a:r>
          </a:p>
          <a:p>
            <a:r>
              <a:rPr dirty="0" sz="2800" lang="en-IN" smtClean="0">
                <a:latin typeface="Times New Roman" pitchFamily="18" charset="0"/>
                <a:cs typeface="Times New Roman" pitchFamily="18" charset="0"/>
              </a:rPr>
              <a:t>Antibiotics </a:t>
            </a:r>
          </a:p>
          <a:p>
            <a:r>
              <a:rPr dirty="0" sz="2800" lang="en-IN" smtClean="0">
                <a:latin typeface="Times New Roman" pitchFamily="18" charset="0"/>
                <a:cs typeface="Times New Roman" pitchFamily="18" charset="0"/>
              </a:rPr>
              <a:t>Cervical </a:t>
            </a:r>
            <a:r>
              <a:rPr dirty="0" sz="2800" lang="en-IN" err="1" smtClean="0">
                <a:latin typeface="Times New Roman" pitchFamily="18" charset="0"/>
                <a:cs typeface="Times New Roman" pitchFamily="18" charset="0"/>
              </a:rPr>
              <a:t>cerclage</a:t>
            </a:r>
            <a:r>
              <a:rPr dirty="0" sz="2800" lang="en-IN" smtClean="0">
                <a:latin typeface="Times New Roman" pitchFamily="18" charset="0"/>
                <a:cs typeface="Times New Roman" pitchFamily="18" charset="0"/>
              </a:rPr>
              <a:t>  </a:t>
            </a:r>
            <a:endParaRPr dirty="0" sz="2800" lang="en-IN">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86" name=""/>
        <p:cNvGrpSpPr/>
        <p:nvPr/>
      </p:nvGrpSpPr>
      <p:grpSpPr>
        <a:xfrm>
          <a:off x="0" y="0"/>
          <a:ext cx="0" cy="0"/>
          <a:chOff x="0" y="0"/>
          <a:chExt cx="0" cy="0"/>
        </a:xfrm>
      </p:grpSpPr>
      <p:sp>
        <p:nvSpPr>
          <p:cNvPr id="1048654" name="Title 1"/>
          <p:cNvSpPr>
            <a:spLocks noGrp="1"/>
          </p:cNvSpPr>
          <p:nvPr>
            <p:ph type="title"/>
          </p:nvPr>
        </p:nvSpPr>
        <p:spPr/>
        <p:txBody>
          <a:bodyPr/>
          <a:p>
            <a:r>
              <a:rPr dirty="0" lang="en-IN" smtClean="0"/>
              <a:t> </a:t>
            </a:r>
            <a:endParaRPr dirty="0" lang="en-IN"/>
          </a:p>
        </p:txBody>
      </p:sp>
      <p:sp>
        <p:nvSpPr>
          <p:cNvPr id="1048655"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Progesterone </a:t>
            </a:r>
          </a:p>
          <a:p>
            <a:pPr>
              <a:buFontTx/>
              <a:buChar char="-"/>
            </a:pPr>
            <a:r>
              <a:rPr dirty="0" sz="2800" lang="en-US" smtClean="0">
                <a:latin typeface="Times New Roman" pitchFamily="18" charset="0"/>
                <a:ea typeface="ＭＳ Ｐゴシック" charset="0"/>
                <a:cs typeface="Times New Roman" pitchFamily="18" charset="0"/>
              </a:rPr>
              <a:t>It is involved in maintenance of pregnancy</a:t>
            </a:r>
            <a:r>
              <a:rPr dirty="0" sz="2800" lang="en-US" smtClean="0">
                <a:ea typeface="ＭＳ Ｐゴシック" charset="0"/>
              </a:rPr>
              <a:t>.</a:t>
            </a:r>
          </a:p>
          <a:p>
            <a:pPr>
              <a:buFontTx/>
              <a:buChar char="-"/>
            </a:pPr>
            <a:r>
              <a:rPr dirty="0" sz="2800" lang="en-US" smtClean="0">
                <a:latin typeface="Times New Roman" pitchFamily="18" charset="0"/>
                <a:ea typeface="ＭＳ Ｐゴシック" charset="0"/>
                <a:cs typeface="Times New Roman" pitchFamily="18" charset="0"/>
              </a:rPr>
              <a:t>It reduces gap junction formation and acts as </a:t>
            </a:r>
            <a:r>
              <a:rPr dirty="0" sz="2800" lang="en-US" err="1" smtClean="0">
                <a:latin typeface="Times New Roman" pitchFamily="18" charset="0"/>
                <a:ea typeface="ＭＳ Ｐゴシック" charset="0"/>
                <a:cs typeface="Times New Roman" pitchFamily="18" charset="0"/>
              </a:rPr>
              <a:t>oxytocin</a:t>
            </a:r>
            <a:r>
              <a:rPr dirty="0" sz="2800" lang="en-US" smtClean="0">
                <a:latin typeface="Times New Roman" pitchFamily="18" charset="0"/>
                <a:ea typeface="ＭＳ Ｐゴシック" charset="0"/>
                <a:cs typeface="Times New Roman" pitchFamily="18" charset="0"/>
              </a:rPr>
              <a:t> antagonism leading to smooth muscle relaxation, maintenance of cervical integrity and anti-inflammatory effect</a:t>
            </a:r>
          </a:p>
          <a:p>
            <a:pPr>
              <a:buFontTx/>
              <a:buChar char="-"/>
            </a:pPr>
            <a:r>
              <a:rPr dirty="0" sz="2800" lang="en-US" smtClean="0">
                <a:latin typeface="Times New Roman" pitchFamily="18" charset="0"/>
                <a:ea typeface="ＭＳ Ｐゴシック" charset="0"/>
                <a:cs typeface="Times New Roman" pitchFamily="18" charset="0"/>
              </a:rPr>
              <a:t>Progesterone has been recommended for   pregnant women with prior preterm birth.</a:t>
            </a:r>
          </a:p>
          <a:p>
            <a:pPr>
              <a:buFontTx/>
              <a:buChar char="-"/>
            </a:pPr>
            <a:r>
              <a:rPr dirty="0" sz="2800" lang="en-US" smtClean="0">
                <a:latin typeface="Times New Roman" pitchFamily="18" charset="0"/>
                <a:ea typeface="ＭＳ Ｐゴシック" charset="0"/>
                <a:cs typeface="Times New Roman" pitchFamily="18" charset="0"/>
              </a:rPr>
              <a:t>Dose – 17 </a:t>
            </a:r>
            <a:r>
              <a:rPr dirty="0" sz="2800" lang="en-US" err="1" smtClean="0">
                <a:latin typeface="Times New Roman" pitchFamily="18" charset="0"/>
                <a:ea typeface="ＭＳ Ｐゴシック" charset="0"/>
                <a:cs typeface="Times New Roman" pitchFamily="18" charset="0"/>
              </a:rPr>
              <a:t>hydroxy</a:t>
            </a:r>
            <a:r>
              <a:rPr dirty="0" sz="2800" lang="en-US" smtClean="0">
                <a:latin typeface="Times New Roman" pitchFamily="18" charset="0"/>
                <a:ea typeface="ＭＳ Ｐゴシック" charset="0"/>
                <a:cs typeface="Times New Roman" pitchFamily="18" charset="0"/>
              </a:rPr>
              <a:t> progesterone </a:t>
            </a:r>
            <a:r>
              <a:rPr dirty="0" sz="2800" lang="en-US" err="1" smtClean="0">
                <a:latin typeface="Times New Roman" pitchFamily="18" charset="0"/>
                <a:ea typeface="ＭＳ Ｐゴシック" charset="0"/>
                <a:cs typeface="Times New Roman" pitchFamily="18" charset="0"/>
              </a:rPr>
              <a:t>caproate</a:t>
            </a:r>
            <a:r>
              <a:rPr dirty="0" sz="2800" lang="en-US" smtClean="0">
                <a:latin typeface="Times New Roman" pitchFamily="18" charset="0"/>
                <a:ea typeface="ＭＳ Ｐゴシック" charset="0"/>
                <a:cs typeface="Times New Roman" pitchFamily="18" charset="0"/>
              </a:rPr>
              <a:t> 250 mg IM weekly</a:t>
            </a:r>
          </a:p>
          <a:p>
            <a:pPr>
              <a:buFontTx/>
              <a:buChar char="-"/>
            </a:pPr>
            <a:endParaRPr dirty="0" sz="2800" lang="en-IN">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656"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MANAGEMENT</a:t>
            </a:r>
            <a:endParaRPr dirty="0" sz="3600" lang="en-IN">
              <a:effectLst/>
              <a:latin typeface="Times New Roman" pitchFamily="18" charset="0"/>
              <a:cs typeface="Times New Roman" pitchFamily="18" charset="0"/>
            </a:endParaRPr>
          </a:p>
        </p:txBody>
      </p:sp>
      <p:graphicFrame>
        <p:nvGraphicFramePr>
          <p:cNvPr id="4194305" name="Content Placeholder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88" name=""/>
        <p:cNvGrpSpPr/>
        <p:nvPr/>
      </p:nvGrpSpPr>
      <p:grpSpPr>
        <a:xfrm>
          <a:off x="0" y="0"/>
          <a:ext cx="0" cy="0"/>
          <a:chOff x="0" y="0"/>
          <a:chExt cx="0" cy="0"/>
        </a:xfrm>
      </p:grpSpPr>
      <p:sp>
        <p:nvSpPr>
          <p:cNvPr id="1048657"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MANAGEMENT</a:t>
            </a:r>
            <a:endParaRPr dirty="0" sz="3600" lang="en-IN">
              <a:effectLst/>
              <a:latin typeface="Times New Roman" pitchFamily="18" charset="0"/>
              <a:cs typeface="Times New Roman" pitchFamily="18" charset="0"/>
            </a:endParaRPr>
          </a:p>
        </p:txBody>
      </p:sp>
      <p:sp>
        <p:nvSpPr>
          <p:cNvPr id="1048658" name="Content Placeholder 2"/>
          <p:cNvSpPr>
            <a:spLocks noGrp="1"/>
          </p:cNvSpPr>
          <p:nvPr>
            <p:ph idx="1"/>
          </p:nvPr>
        </p:nvSpPr>
        <p:spPr/>
        <p:txBody>
          <a:bodyPr>
            <a:normAutofit/>
          </a:bodyPr>
          <a:p>
            <a:pPr indent="-514350" marL="596646">
              <a:buAutoNum type="arabicPeriod"/>
            </a:pPr>
            <a:r>
              <a:rPr dirty="0" sz="2800" lang="en-IN" smtClean="0">
                <a:latin typeface="Times New Roman" pitchFamily="18" charset="0"/>
                <a:cs typeface="Times New Roman" pitchFamily="18" charset="0"/>
              </a:rPr>
              <a:t>Bed rest</a:t>
            </a:r>
          </a:p>
          <a:p>
            <a:pPr indent="-514350" marL="596646">
              <a:buAutoNum type="arabicPeriod"/>
            </a:pPr>
            <a:r>
              <a:rPr dirty="0" sz="2800" lang="en-IN" smtClean="0">
                <a:latin typeface="Times New Roman" pitchFamily="18" charset="0"/>
                <a:cs typeface="Times New Roman" pitchFamily="18" charset="0"/>
              </a:rPr>
              <a:t>Adequate hydration</a:t>
            </a:r>
          </a:p>
          <a:p>
            <a:pPr>
              <a:buNone/>
            </a:pPr>
            <a:r>
              <a:rPr dirty="0" sz="2800" i="1" lang="en-IN" u="sng" smtClean="0">
                <a:latin typeface="Times New Roman" pitchFamily="18" charset="0"/>
                <a:cs typeface="Times New Roman" pitchFamily="18" charset="0"/>
              </a:rPr>
              <a:t>TOCOLYSIS:</a:t>
            </a:r>
          </a:p>
          <a:p>
            <a:pPr>
              <a:buNone/>
            </a:pPr>
            <a:r>
              <a:rPr dirty="0" sz="2800" lang="en-IN" smtClean="0">
                <a:latin typeface="Times New Roman" pitchFamily="18" charset="0"/>
                <a:cs typeface="Times New Roman" pitchFamily="18" charset="0"/>
              </a:rPr>
              <a:t>Contraindications to </a:t>
            </a:r>
            <a:r>
              <a:rPr dirty="0" sz="2800" lang="en-IN" err="1" smtClean="0">
                <a:latin typeface="Times New Roman" pitchFamily="18" charset="0"/>
                <a:cs typeface="Times New Roman" pitchFamily="18" charset="0"/>
              </a:rPr>
              <a:t>tocolysis</a:t>
            </a:r>
            <a:r>
              <a:rPr dirty="0" sz="2800" lang="en-IN" smtClean="0">
                <a:latin typeface="Times New Roman" pitchFamily="18" charset="0"/>
                <a:cs typeface="Times New Roman" pitchFamily="18" charset="0"/>
              </a:rPr>
              <a:t>:</a:t>
            </a:r>
          </a:p>
          <a:p>
            <a:pPr>
              <a:buFont typeface="Arial" pitchFamily="34" charset="0"/>
              <a:buChar char="•"/>
            </a:pPr>
            <a:r>
              <a:rPr dirty="0" sz="2800" lang="en-US" smtClean="0">
                <a:latin typeface="Times New Roman" pitchFamily="18" charset="0"/>
                <a:cs typeface="Times New Roman" pitchFamily="18" charset="0"/>
              </a:rPr>
              <a:t>Gestation more than 34 weeks</a:t>
            </a:r>
          </a:p>
          <a:p>
            <a:pPr>
              <a:buFont typeface="Arial" pitchFamily="34" charset="0"/>
              <a:buChar char="•"/>
            </a:pPr>
            <a:r>
              <a:rPr dirty="0" sz="2800" lang="en-US" smtClean="0">
                <a:latin typeface="Times New Roman" pitchFamily="18" charset="0"/>
                <a:cs typeface="Times New Roman" pitchFamily="18" charset="0"/>
              </a:rPr>
              <a:t>Suspected fetal asphyxia</a:t>
            </a:r>
          </a:p>
          <a:p>
            <a:pPr>
              <a:buFont typeface="Arial" pitchFamily="34" charset="0"/>
              <a:buChar char="•"/>
            </a:pPr>
            <a:r>
              <a:rPr dirty="0" sz="2800" lang="en-US" err="1" smtClean="0">
                <a:latin typeface="Times New Roman" pitchFamily="18" charset="0"/>
                <a:cs typeface="Times New Roman" pitchFamily="18" charset="0"/>
              </a:rPr>
              <a:t>Chorioamnionitis</a:t>
            </a:r>
            <a:endParaRPr dirty="0" sz="2800" lang="en-US" smtClean="0">
              <a:latin typeface="Times New Roman" pitchFamily="18" charset="0"/>
              <a:cs typeface="Times New Roman" pitchFamily="18" charset="0"/>
            </a:endParaRPr>
          </a:p>
          <a:p>
            <a:pPr>
              <a:buFont typeface="Arial" pitchFamily="34" charset="0"/>
              <a:buChar char="•"/>
            </a:pPr>
            <a:r>
              <a:rPr dirty="0" sz="2800" lang="en-US" smtClean="0">
                <a:latin typeface="Times New Roman" pitchFamily="18" charset="0"/>
                <a:cs typeface="Times New Roman" pitchFamily="18" charset="0"/>
              </a:rPr>
              <a:t>IUD or lethal anomaly</a:t>
            </a:r>
          </a:p>
          <a:p>
            <a:pPr indent="-283464" lvl="1" marL="365760">
              <a:spcBef>
                <a:spcPts val="600"/>
              </a:spcBef>
              <a:buSzPct val="80000"/>
              <a:buNone/>
            </a:pPr>
            <a:endParaRPr dirty="0" lang="en-US" smtClean="0">
              <a:latin typeface="Times New Roman" pitchFamily="18" charset="0"/>
              <a:cs typeface="Times New Roman" pitchFamily="18" charset="0"/>
            </a:endParaRPr>
          </a:p>
          <a:p>
            <a:pPr>
              <a:buFont typeface="Arial" pitchFamily="34" charset="0"/>
              <a:buChar char="•"/>
            </a:pPr>
            <a:endParaRPr dirty="0" sz="2800" lang="en-US" smtClean="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89" name=""/>
        <p:cNvGrpSpPr/>
        <p:nvPr/>
      </p:nvGrpSpPr>
      <p:grpSpPr>
        <a:xfrm>
          <a:off x="0" y="0"/>
          <a:ext cx="0" cy="0"/>
          <a:chOff x="0" y="0"/>
          <a:chExt cx="0" cy="0"/>
        </a:xfrm>
      </p:grpSpPr>
      <p:sp>
        <p:nvSpPr>
          <p:cNvPr id="1048659" name="Title 1"/>
          <p:cNvSpPr>
            <a:spLocks noGrp="1"/>
          </p:cNvSpPr>
          <p:nvPr>
            <p:ph type="title"/>
          </p:nvPr>
        </p:nvSpPr>
        <p:spPr/>
        <p:txBody>
          <a:bodyPr/>
          <a:p>
            <a:endParaRPr lang="en-IN"/>
          </a:p>
        </p:txBody>
      </p:sp>
      <p:sp>
        <p:nvSpPr>
          <p:cNvPr id="1048660" name="Content Placeholder 2"/>
          <p:cNvSpPr>
            <a:spLocks noGrp="1"/>
          </p:cNvSpPr>
          <p:nvPr>
            <p:ph idx="1"/>
          </p:nvPr>
        </p:nvSpPr>
        <p:spPr/>
        <p:txBody>
          <a:bodyPr/>
          <a:p>
            <a:pPr lvl="1">
              <a:buNone/>
            </a:pPr>
            <a:r>
              <a:rPr dirty="0" lang="en-US" smtClean="0">
                <a:latin typeface="Times New Roman" pitchFamily="18" charset="0"/>
                <a:cs typeface="Times New Roman" pitchFamily="18" charset="0"/>
              </a:rPr>
              <a:t>Maternal indication</a:t>
            </a:r>
          </a:p>
          <a:p>
            <a:pPr lvl="4"/>
            <a:r>
              <a:rPr dirty="0" sz="2800" lang="en-US" smtClean="0">
                <a:latin typeface="Times New Roman" pitchFamily="18" charset="0"/>
                <a:cs typeface="Times New Roman" pitchFamily="18" charset="0"/>
              </a:rPr>
              <a:t>Uncontrolled diabetes</a:t>
            </a:r>
          </a:p>
          <a:p>
            <a:pPr lvl="4"/>
            <a:r>
              <a:rPr dirty="0" sz="2800" lang="en-US" smtClean="0">
                <a:latin typeface="Times New Roman" pitchFamily="18" charset="0"/>
                <a:cs typeface="Times New Roman" pitchFamily="18" charset="0"/>
              </a:rPr>
              <a:t>Severe </a:t>
            </a:r>
            <a:r>
              <a:rPr dirty="0" sz="2800" lang="en-US" err="1" smtClean="0">
                <a:latin typeface="Times New Roman" pitchFamily="18" charset="0"/>
                <a:cs typeface="Times New Roman" pitchFamily="18" charset="0"/>
              </a:rPr>
              <a:t>anaemia</a:t>
            </a:r>
            <a:endParaRPr dirty="0" sz="2800" lang="en-US" smtClean="0">
              <a:latin typeface="Times New Roman" pitchFamily="18" charset="0"/>
              <a:cs typeface="Times New Roman" pitchFamily="18" charset="0"/>
            </a:endParaRPr>
          </a:p>
          <a:p>
            <a:pPr lvl="4"/>
            <a:r>
              <a:rPr dirty="0" sz="2800" lang="en-US" smtClean="0">
                <a:latin typeface="Times New Roman" pitchFamily="18" charset="0"/>
                <a:cs typeface="Times New Roman" pitchFamily="18" charset="0"/>
              </a:rPr>
              <a:t>Cardiac disease</a:t>
            </a:r>
          </a:p>
          <a:p>
            <a:pPr lvl="4"/>
            <a:r>
              <a:rPr dirty="0" sz="2800" lang="en-US" smtClean="0">
                <a:latin typeface="Times New Roman" pitchFamily="18" charset="0"/>
                <a:cs typeface="Times New Roman" pitchFamily="18" charset="0"/>
              </a:rPr>
              <a:t>Severe preeclampsia or </a:t>
            </a:r>
            <a:r>
              <a:rPr dirty="0" sz="2800" lang="en-US" err="1" smtClean="0">
                <a:latin typeface="Times New Roman" pitchFamily="18" charset="0"/>
                <a:cs typeface="Times New Roman" pitchFamily="18" charset="0"/>
              </a:rPr>
              <a:t>eclampsia</a:t>
            </a:r>
            <a:endParaRPr dirty="0" sz="2800" lang="en-US" smtClean="0">
              <a:latin typeface="Times New Roman" pitchFamily="18" charset="0"/>
              <a:cs typeface="Times New Roman" pitchFamily="18" charset="0"/>
            </a:endParaRPr>
          </a:p>
          <a:p>
            <a:pPr lvl="4"/>
            <a:r>
              <a:rPr dirty="0" sz="2800" lang="en-US" err="1" smtClean="0">
                <a:latin typeface="Times New Roman" pitchFamily="18" charset="0"/>
                <a:cs typeface="Times New Roman" pitchFamily="18" charset="0"/>
              </a:rPr>
              <a:t>Haemorrhage</a:t>
            </a:r>
            <a:endParaRPr dirty="0" sz="2800" lang="en-US" smtClean="0">
              <a:latin typeface="Times New Roman" pitchFamily="18" charset="0"/>
              <a:cs typeface="Times New Roman" pitchFamily="18" charset="0"/>
            </a:endParaRPr>
          </a:p>
          <a:p>
            <a:pPr>
              <a:buNone/>
            </a:pPr>
            <a:endParaRPr dirty="0" lang="en-IN"/>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90" name=""/>
        <p:cNvGrpSpPr/>
        <p:nvPr/>
      </p:nvGrpSpPr>
      <p:grpSpPr>
        <a:xfrm>
          <a:off x="0" y="0"/>
          <a:ext cx="0" cy="0"/>
          <a:chOff x="0" y="0"/>
          <a:chExt cx="0" cy="0"/>
        </a:xfrm>
      </p:grpSpPr>
      <p:sp>
        <p:nvSpPr>
          <p:cNvPr id="1048661"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TOCOLYTIC DRUGS</a:t>
            </a:r>
            <a:endParaRPr dirty="0" sz="3600" lang="en-IN">
              <a:effectLst/>
              <a:latin typeface="Times New Roman" pitchFamily="18" charset="0"/>
              <a:cs typeface="Times New Roman" pitchFamily="18" charset="0"/>
            </a:endParaRPr>
          </a:p>
        </p:txBody>
      </p:sp>
      <p:sp>
        <p:nvSpPr>
          <p:cNvPr id="1048662" name="Content Placeholder 2"/>
          <p:cNvSpPr>
            <a:spLocks noGrp="1"/>
          </p:cNvSpPr>
          <p:nvPr>
            <p:ph idx="1"/>
          </p:nvPr>
        </p:nvSpPr>
        <p:spPr/>
        <p:txBody>
          <a:bodyPr>
            <a:normAutofit/>
          </a:bodyPr>
          <a:p>
            <a:pPr>
              <a:buNone/>
            </a:pPr>
            <a:r>
              <a:rPr dirty="0" sz="2800" lang="en-IN" u="sng" smtClean="0">
                <a:latin typeface="Times New Roman" pitchFamily="18" charset="0"/>
                <a:cs typeface="Times New Roman" pitchFamily="18" charset="0"/>
              </a:rPr>
              <a:t>Calcium channel blockers</a:t>
            </a:r>
          </a:p>
          <a:p>
            <a:pPr>
              <a:buNone/>
            </a:pPr>
            <a:r>
              <a:rPr dirty="0" sz="2800" lang="en-US" smtClean="0">
                <a:latin typeface="Times New Roman" pitchFamily="18" charset="0"/>
                <a:cs typeface="Times New Roman" pitchFamily="18" charset="0"/>
              </a:rPr>
              <a:t>- Use of CCBs compared with other </a:t>
            </a:r>
            <a:r>
              <a:rPr dirty="0" sz="2800" lang="en-US" err="1" smtClean="0">
                <a:latin typeface="Times New Roman" pitchFamily="18" charset="0"/>
                <a:cs typeface="Times New Roman" pitchFamily="18" charset="0"/>
              </a:rPr>
              <a:t>tocolytic</a:t>
            </a:r>
            <a:r>
              <a:rPr dirty="0" sz="2800" lang="en-US" smtClean="0">
                <a:latin typeface="Times New Roman" pitchFamily="18" charset="0"/>
                <a:cs typeface="Times New Roman" pitchFamily="18" charset="0"/>
              </a:rPr>
              <a:t> agents associated with reduction in number of </a:t>
            </a:r>
          </a:p>
          <a:p>
            <a:pPr>
              <a:buNone/>
            </a:pPr>
            <a:r>
              <a:rPr dirty="0" sz="2800" lang="en-US" smtClean="0">
                <a:latin typeface="Times New Roman" pitchFamily="18" charset="0"/>
                <a:cs typeface="Times New Roman" pitchFamily="18" charset="0"/>
              </a:rPr>
              <a:t>   women giving birth within 7 days of receiving</a:t>
            </a:r>
          </a:p>
          <a:p>
            <a:pPr>
              <a:buNone/>
            </a:pPr>
            <a:r>
              <a:rPr dirty="0" sz="2800" lang="en-US" smtClean="0">
                <a:latin typeface="Times New Roman" pitchFamily="18" charset="0"/>
                <a:cs typeface="Times New Roman" pitchFamily="18" charset="0"/>
              </a:rPr>
              <a:t>   treatment and before 34 weeks of gestation.</a:t>
            </a:r>
          </a:p>
          <a:p>
            <a:pPr>
              <a:buNone/>
            </a:pPr>
            <a:endParaRPr dirty="0" sz="2800" lang="en-US" smtClean="0">
              <a:latin typeface="Times New Roman" pitchFamily="18" charset="0"/>
              <a:cs typeface="Times New Roman" pitchFamily="18" charset="0"/>
            </a:endParaRPr>
          </a:p>
          <a:p>
            <a:pPr>
              <a:buNone/>
            </a:pPr>
            <a:r>
              <a:rPr dirty="0" sz="2800" lang="en-US" smtClean="0">
                <a:latin typeface="Times New Roman" pitchFamily="18" charset="0"/>
                <a:cs typeface="Times New Roman" pitchFamily="18" charset="0"/>
              </a:rPr>
              <a:t> - Decreased incidence of neonatal RDS, NEC, IVH</a:t>
            </a:r>
          </a:p>
          <a:p>
            <a:pPr>
              <a:buNone/>
            </a:pPr>
            <a:endParaRPr dirty="0" sz="2800" lang="en-IN" u="sng" smtClean="0">
              <a:latin typeface="Times New Roman" pitchFamily="18" charset="0"/>
              <a:cs typeface="Times New Roman" pitchFamily="18" charset="0"/>
            </a:endParaRPr>
          </a:p>
          <a:p>
            <a:pPr>
              <a:buFontTx/>
              <a:buChar char="-"/>
            </a:pPr>
            <a:endParaRPr dirty="0" sz="2800" lang="en-IN">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91" name=""/>
        <p:cNvGrpSpPr/>
        <p:nvPr/>
      </p:nvGrpSpPr>
      <p:grpSpPr>
        <a:xfrm>
          <a:off x="0" y="0"/>
          <a:ext cx="0" cy="0"/>
          <a:chOff x="0" y="0"/>
          <a:chExt cx="0" cy="0"/>
        </a:xfrm>
      </p:grpSpPr>
      <p:sp>
        <p:nvSpPr>
          <p:cNvPr id="1048663" name="Title 1"/>
          <p:cNvSpPr>
            <a:spLocks noGrp="1"/>
          </p:cNvSpPr>
          <p:nvPr>
            <p:ph type="title"/>
          </p:nvPr>
        </p:nvSpPr>
        <p:spPr/>
        <p:txBody>
          <a:bodyPr/>
          <a:p>
            <a:endParaRPr lang="en-IN"/>
          </a:p>
        </p:txBody>
      </p:sp>
      <p:sp>
        <p:nvSpPr>
          <p:cNvPr id="1048664" name="Content Placeholder 2"/>
          <p:cNvSpPr>
            <a:spLocks noGrp="1"/>
          </p:cNvSpPr>
          <p:nvPr>
            <p:ph idx="1"/>
          </p:nvPr>
        </p:nvSpPr>
        <p:spPr/>
        <p:txBody>
          <a:bodyPr>
            <a:normAutofit/>
          </a:bodyPr>
          <a:p>
            <a:r>
              <a:rPr dirty="0" sz="2800" lang="en-IN" err="1" smtClean="0">
                <a:latin typeface="Times New Roman" pitchFamily="18" charset="0"/>
                <a:cs typeface="Times New Roman" pitchFamily="18" charset="0"/>
              </a:rPr>
              <a:t>Nifedipine</a:t>
            </a:r>
            <a:r>
              <a:rPr dirty="0" sz="2800" lang="en-IN" smtClean="0">
                <a:latin typeface="Times New Roman" pitchFamily="18" charset="0"/>
                <a:cs typeface="Times New Roman" pitchFamily="18" charset="0"/>
              </a:rPr>
              <a:t>:</a:t>
            </a:r>
          </a:p>
          <a:p>
            <a:pPr>
              <a:buFontTx/>
              <a:buChar char="-"/>
            </a:pPr>
            <a:r>
              <a:rPr dirty="0" sz="2800" lang="en-IN" smtClean="0">
                <a:latin typeface="Times New Roman" pitchFamily="18" charset="0"/>
                <a:cs typeface="Times New Roman" pitchFamily="18" charset="0"/>
              </a:rPr>
              <a:t>First line </a:t>
            </a:r>
            <a:r>
              <a:rPr dirty="0" sz="2800" lang="en-IN" err="1" smtClean="0">
                <a:latin typeface="Times New Roman" pitchFamily="18" charset="0"/>
                <a:cs typeface="Times New Roman" pitchFamily="18" charset="0"/>
              </a:rPr>
              <a:t>tocolytic</a:t>
            </a:r>
            <a:r>
              <a:rPr dirty="0" sz="2800" lang="en-IN" smtClean="0">
                <a:latin typeface="Times New Roman" pitchFamily="18" charset="0"/>
                <a:cs typeface="Times New Roman" pitchFamily="18" charset="0"/>
              </a:rPr>
              <a:t> agent</a:t>
            </a:r>
          </a:p>
          <a:p>
            <a:pPr>
              <a:buFontTx/>
              <a:buChar char="-"/>
            </a:pPr>
            <a:r>
              <a:rPr dirty="0" sz="2800" lang="en-IN" smtClean="0">
                <a:latin typeface="Times New Roman" pitchFamily="18" charset="0"/>
                <a:cs typeface="Times New Roman" pitchFamily="18" charset="0"/>
              </a:rPr>
              <a:t>It causes smooth muscle relaxation</a:t>
            </a:r>
          </a:p>
          <a:p>
            <a:pPr>
              <a:buFontTx/>
              <a:buChar char="-"/>
            </a:pPr>
            <a:r>
              <a:rPr dirty="0" sz="2800" lang="en-IN" smtClean="0">
                <a:latin typeface="Times New Roman" pitchFamily="18" charset="0"/>
                <a:cs typeface="Times New Roman" pitchFamily="18" charset="0"/>
              </a:rPr>
              <a:t>30 mg orally F/b 20 mg every 6 hrs.</a:t>
            </a:r>
          </a:p>
          <a:p>
            <a:pPr>
              <a:buFontTx/>
              <a:buChar char="-"/>
            </a:pPr>
            <a:r>
              <a:rPr dirty="0" sz="2800" lang="en-IN" smtClean="0">
                <a:latin typeface="Times New Roman" pitchFamily="18" charset="0"/>
                <a:cs typeface="Times New Roman" pitchFamily="18" charset="0"/>
              </a:rPr>
              <a:t>Hypotension and headache are the main maternal side effect</a:t>
            </a:r>
            <a:endParaRPr dirty="0" sz="2800" lang="en-IN">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02" name="Title 1"/>
          <p:cNvSpPr>
            <a:spLocks noGrp="1"/>
          </p:cNvSpPr>
          <p:nvPr>
            <p:ph type="title"/>
          </p:nvPr>
        </p:nvSpPr>
        <p:spPr/>
        <p:txBody>
          <a:bodyPr>
            <a:normAutofit/>
          </a:bodyPr>
          <a:p>
            <a:r>
              <a:rPr dirty="0" sz="3600" lang="en-US" smtClean="0">
                <a:effectLst/>
                <a:latin typeface="Times New Roman" pitchFamily="18" charset="0"/>
                <a:cs typeface="Times New Roman" pitchFamily="18" charset="0"/>
              </a:rPr>
              <a:t>Burden of </a:t>
            </a:r>
            <a:r>
              <a:rPr dirty="0" sz="3600" lang="en-US" err="1" smtClean="0">
                <a:effectLst/>
                <a:latin typeface="Times New Roman" pitchFamily="18" charset="0"/>
                <a:cs typeface="Times New Roman" pitchFamily="18" charset="0"/>
              </a:rPr>
              <a:t>Illness:Significance</a:t>
            </a:r>
            <a:endParaRPr dirty="0" sz="3600" lang="en-IN"/>
          </a:p>
        </p:txBody>
      </p:sp>
      <p:sp>
        <p:nvSpPr>
          <p:cNvPr id="1048603" name="Content Placeholder 2"/>
          <p:cNvSpPr>
            <a:spLocks noGrp="1"/>
          </p:cNvSpPr>
          <p:nvPr>
            <p:ph idx="1"/>
          </p:nvPr>
        </p:nvSpPr>
        <p:spPr/>
        <p:txBody>
          <a:bodyPr>
            <a:noAutofit/>
          </a:bodyPr>
          <a:p>
            <a:pPr>
              <a:lnSpc>
                <a:spcPct val="90000"/>
              </a:lnSpc>
              <a:buFontTx/>
              <a:buChar char="-"/>
            </a:pPr>
            <a:r>
              <a:rPr dirty="0" sz="2800" lang="en-US" smtClean="0">
                <a:latin typeface="Times New Roman" pitchFamily="18" charset="0"/>
                <a:cs typeface="Times New Roman" pitchFamily="18" charset="0"/>
              </a:rPr>
              <a:t>accounts for 85% of </a:t>
            </a:r>
            <a:r>
              <a:rPr dirty="0" sz="2800" lang="en-US" err="1" smtClean="0">
                <a:latin typeface="Times New Roman" pitchFamily="18" charset="0"/>
                <a:cs typeface="Times New Roman" pitchFamily="18" charset="0"/>
              </a:rPr>
              <a:t>perinatal</a:t>
            </a:r>
            <a:r>
              <a:rPr dirty="0" sz="2800" lang="en-US" smtClean="0">
                <a:latin typeface="Times New Roman" pitchFamily="18" charset="0"/>
                <a:cs typeface="Times New Roman" pitchFamily="18" charset="0"/>
              </a:rPr>
              <a:t> morbidity and mortality. </a:t>
            </a:r>
          </a:p>
          <a:p>
            <a:pPr>
              <a:lnSpc>
                <a:spcPct val="90000"/>
              </a:lnSpc>
              <a:buNone/>
            </a:pPr>
            <a:r>
              <a:rPr dirty="0" sz="2800" lang="en-US" smtClean="0">
                <a:latin typeface="Times New Roman" pitchFamily="18" charset="0"/>
                <a:cs typeface="Times New Roman" pitchFamily="18" charset="0"/>
              </a:rPr>
              <a:t>       Major short term problems in preterm infants include:</a:t>
            </a:r>
          </a:p>
          <a:p>
            <a:pPr>
              <a:lnSpc>
                <a:spcPct val="90000"/>
              </a:lnSpc>
              <a:buFont typeface="Arial" pitchFamily="34" charset="0"/>
              <a:buChar char="•"/>
            </a:pPr>
            <a:r>
              <a:rPr dirty="0" sz="2800" lang="en-US" smtClean="0">
                <a:latin typeface="Times New Roman" pitchFamily="18" charset="0"/>
                <a:cs typeface="Times New Roman" pitchFamily="18" charset="0"/>
              </a:rPr>
              <a:t>Respiratory distress syndrome</a:t>
            </a:r>
          </a:p>
          <a:p>
            <a:pPr>
              <a:lnSpc>
                <a:spcPct val="90000"/>
              </a:lnSpc>
              <a:buFont typeface="Arial" pitchFamily="34" charset="0"/>
              <a:buChar char="•"/>
            </a:pPr>
            <a:r>
              <a:rPr dirty="0" sz="2800" lang="en-US" err="1" smtClean="0">
                <a:latin typeface="Times New Roman" pitchFamily="18" charset="0"/>
                <a:cs typeface="Times New Roman" pitchFamily="18" charset="0"/>
              </a:rPr>
              <a:t>Bronchopulmonary</a:t>
            </a:r>
            <a:r>
              <a:rPr dirty="0" sz="2800" lang="en-US" smtClean="0">
                <a:latin typeface="Times New Roman" pitchFamily="18" charset="0"/>
                <a:cs typeface="Times New Roman" pitchFamily="18" charset="0"/>
              </a:rPr>
              <a:t> dysplasia </a:t>
            </a:r>
          </a:p>
          <a:p>
            <a:pPr>
              <a:lnSpc>
                <a:spcPct val="90000"/>
              </a:lnSpc>
              <a:buFont typeface="Arial" pitchFamily="34" charset="0"/>
              <a:buChar char="•"/>
            </a:pPr>
            <a:r>
              <a:rPr dirty="0" sz="2800" lang="en-US" smtClean="0">
                <a:latin typeface="Times New Roman" pitchFamily="18" charset="0"/>
                <a:cs typeface="Times New Roman" pitchFamily="18" charset="0"/>
              </a:rPr>
              <a:t>Necrotizing </a:t>
            </a:r>
            <a:r>
              <a:rPr dirty="0" sz="2800" lang="en-US" err="1" smtClean="0">
                <a:latin typeface="Times New Roman" pitchFamily="18" charset="0"/>
                <a:cs typeface="Times New Roman" pitchFamily="18" charset="0"/>
              </a:rPr>
              <a:t>enterocolitis</a:t>
            </a:r>
            <a:endParaRPr dirty="0" sz="2800" lang="en-US" smtClean="0">
              <a:latin typeface="Times New Roman" pitchFamily="18" charset="0"/>
              <a:cs typeface="Times New Roman" pitchFamily="18" charset="0"/>
            </a:endParaRPr>
          </a:p>
          <a:p>
            <a:pPr>
              <a:lnSpc>
                <a:spcPct val="90000"/>
              </a:lnSpc>
              <a:buFont typeface="Arial" pitchFamily="34" charset="0"/>
              <a:buChar char="•"/>
            </a:pPr>
            <a:r>
              <a:rPr dirty="0" sz="2800" lang="en-US" smtClean="0">
                <a:latin typeface="Times New Roman" pitchFamily="18" charset="0"/>
                <a:cs typeface="Times New Roman" pitchFamily="18" charset="0"/>
              </a:rPr>
              <a:t>Immune deficiency</a:t>
            </a:r>
          </a:p>
          <a:p>
            <a:pPr>
              <a:lnSpc>
                <a:spcPct val="90000"/>
              </a:lnSpc>
              <a:buFont typeface="Arial" pitchFamily="34" charset="0"/>
              <a:buChar char="•"/>
            </a:pPr>
            <a:r>
              <a:rPr dirty="0" sz="2800" lang="en-US" err="1" smtClean="0">
                <a:latin typeface="Times New Roman" pitchFamily="18" charset="0"/>
                <a:cs typeface="Times New Roman" pitchFamily="18" charset="0"/>
              </a:rPr>
              <a:t>Intraventricular</a:t>
            </a:r>
            <a:r>
              <a:rPr dirty="0" sz="2800" lang="en-US" smtClean="0">
                <a:latin typeface="Times New Roman" pitchFamily="18" charset="0"/>
                <a:cs typeface="Times New Roman" pitchFamily="18" charset="0"/>
              </a:rPr>
              <a:t> hemorrhage </a:t>
            </a:r>
          </a:p>
          <a:p>
            <a:pPr>
              <a:lnSpc>
                <a:spcPct val="90000"/>
              </a:lnSpc>
              <a:buFont typeface="Arial" pitchFamily="34" charset="0"/>
              <a:buChar char="•"/>
            </a:pPr>
            <a:r>
              <a:rPr dirty="0" sz="2800" lang="en-US" smtClean="0">
                <a:latin typeface="Times New Roman" pitchFamily="18" charset="0"/>
                <a:cs typeface="Times New Roman" pitchFamily="18" charset="0"/>
              </a:rPr>
              <a:t>Retinopathy of prematurity</a:t>
            </a:r>
          </a:p>
          <a:p>
            <a:pPr>
              <a:lnSpc>
                <a:spcPct val="90000"/>
              </a:lnSpc>
              <a:buFont typeface="Arial" pitchFamily="34" charset="0"/>
              <a:buChar char="•"/>
            </a:pPr>
            <a:r>
              <a:rPr dirty="0" sz="2800" lang="en-US" smtClean="0">
                <a:latin typeface="Times New Roman" pitchFamily="18" charset="0"/>
                <a:cs typeface="Times New Roman" pitchFamily="18" charset="0"/>
              </a:rPr>
              <a:t>Patent </a:t>
            </a:r>
            <a:r>
              <a:rPr dirty="0" sz="2800" lang="en-US" err="1" smtClean="0">
                <a:latin typeface="Times New Roman" pitchFamily="18" charset="0"/>
                <a:cs typeface="Times New Roman" pitchFamily="18" charset="0"/>
              </a:rPr>
              <a:t>ductus</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arteriosus</a:t>
            </a:r>
            <a:r>
              <a:rPr dirty="0" sz="2800" lang="en-US" smtClean="0">
                <a:latin typeface="Times New Roman" pitchFamily="18" charset="0"/>
                <a:cs typeface="Times New Roman" pitchFamily="18" charset="0"/>
              </a:rPr>
              <a:t> </a:t>
            </a:r>
          </a:p>
          <a:p>
            <a:endParaRPr dirty="0" sz="2800" lang="en-IN"/>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92" name=""/>
        <p:cNvGrpSpPr/>
        <p:nvPr/>
      </p:nvGrpSpPr>
      <p:grpSpPr>
        <a:xfrm>
          <a:off x="0" y="0"/>
          <a:ext cx="0" cy="0"/>
          <a:chOff x="0" y="0"/>
          <a:chExt cx="0" cy="0"/>
        </a:xfrm>
      </p:grpSpPr>
      <p:sp>
        <p:nvSpPr>
          <p:cNvPr id="1048665" name="Title 1"/>
          <p:cNvSpPr>
            <a:spLocks noGrp="1"/>
          </p:cNvSpPr>
          <p:nvPr>
            <p:ph type="title"/>
          </p:nvPr>
        </p:nvSpPr>
        <p:spPr/>
        <p:txBody>
          <a:bodyPr/>
          <a:p>
            <a:endParaRPr lang="en-IN"/>
          </a:p>
        </p:txBody>
      </p:sp>
      <p:sp>
        <p:nvSpPr>
          <p:cNvPr id="1048666"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ß adrenergic agents</a:t>
            </a:r>
          </a:p>
          <a:p>
            <a:pPr>
              <a:buFontTx/>
              <a:buChar char="-"/>
            </a:pPr>
            <a:r>
              <a:rPr dirty="0" sz="2800" lang="en-IN" smtClean="0">
                <a:latin typeface="Times New Roman" pitchFamily="18" charset="0"/>
                <a:cs typeface="Times New Roman" pitchFamily="18" charset="0"/>
              </a:rPr>
              <a:t>Second choice of drug</a:t>
            </a:r>
          </a:p>
          <a:p>
            <a:pPr>
              <a:buFontTx/>
              <a:buChar char="-"/>
            </a:pPr>
            <a:r>
              <a:rPr dirty="0" sz="2800" lang="en-IN" err="1" smtClean="0">
                <a:latin typeface="Times New Roman" pitchFamily="18" charset="0"/>
                <a:cs typeface="Times New Roman" pitchFamily="18" charset="0"/>
              </a:rPr>
              <a:t>Terbutaline</a:t>
            </a:r>
            <a:r>
              <a:rPr dirty="0" sz="2800" lang="en-IN" smtClean="0">
                <a:latin typeface="Times New Roman" pitchFamily="18" charset="0"/>
                <a:cs typeface="Times New Roman" pitchFamily="18" charset="0"/>
              </a:rPr>
              <a:t> –  5 mg dissolved in 500 ml of RL and started at 5 </a:t>
            </a:r>
            <a:r>
              <a:rPr dirty="0" sz="2800" lang="el-GR" smtClean="0">
                <a:latin typeface="Times New Roman"/>
                <a:cs typeface="Times New Roman"/>
              </a:rPr>
              <a:t>μ</a:t>
            </a:r>
            <a:r>
              <a:rPr dirty="0" sz="2800" lang="en-IN" smtClean="0">
                <a:latin typeface="Times New Roman"/>
                <a:cs typeface="Times New Roman"/>
              </a:rPr>
              <a:t>g/min and increased gradually by 5</a:t>
            </a:r>
            <a:r>
              <a:rPr dirty="0" sz="2800" lang="el-GR" smtClean="0">
                <a:latin typeface="Times New Roman"/>
                <a:cs typeface="Times New Roman"/>
              </a:rPr>
              <a:t> μ</a:t>
            </a:r>
            <a:r>
              <a:rPr dirty="0" sz="2800" lang="en-IN" smtClean="0">
                <a:latin typeface="Times New Roman"/>
                <a:cs typeface="Times New Roman"/>
              </a:rPr>
              <a:t>g/min every 10-20 </a:t>
            </a:r>
            <a:r>
              <a:rPr dirty="0" sz="2800" lang="en-IN" err="1" smtClean="0">
                <a:latin typeface="Times New Roman"/>
                <a:cs typeface="Times New Roman"/>
              </a:rPr>
              <a:t>mins</a:t>
            </a:r>
            <a:r>
              <a:rPr dirty="0" sz="2800" lang="en-IN" smtClean="0">
                <a:latin typeface="Times New Roman"/>
                <a:cs typeface="Times New Roman"/>
              </a:rPr>
              <a:t> until stoppage of contractions. Max. dose is 30 </a:t>
            </a:r>
            <a:r>
              <a:rPr dirty="0" sz="2800" lang="el-GR" smtClean="0">
                <a:latin typeface="Times New Roman"/>
                <a:cs typeface="Times New Roman"/>
              </a:rPr>
              <a:t>μ</a:t>
            </a:r>
            <a:r>
              <a:rPr dirty="0" sz="2800" lang="en-IN" smtClean="0">
                <a:latin typeface="Times New Roman"/>
                <a:cs typeface="Times New Roman"/>
              </a:rPr>
              <a:t>g/min </a:t>
            </a:r>
            <a:endParaRPr dirty="0" sz="2800" lang="en-IN" smtClean="0">
              <a:latin typeface="Times New Roman" pitchFamily="18" charset="0"/>
              <a:cs typeface="Times New Roman" pitchFamily="18" charset="0"/>
            </a:endParaRPr>
          </a:p>
          <a:p>
            <a:pPr>
              <a:buFontTx/>
              <a:buChar char="-"/>
            </a:pPr>
            <a:r>
              <a:rPr dirty="0" sz="2800" lang="en-IN" err="1" smtClean="0">
                <a:latin typeface="Times New Roman" pitchFamily="18" charset="0"/>
                <a:cs typeface="Times New Roman" pitchFamily="18" charset="0"/>
              </a:rPr>
              <a:t>Ritodrine</a:t>
            </a:r>
            <a:r>
              <a:rPr dirty="0" sz="2800" lang="en-IN" smtClean="0">
                <a:latin typeface="Times New Roman" pitchFamily="18" charset="0"/>
                <a:cs typeface="Times New Roman" pitchFamily="18" charset="0"/>
              </a:rPr>
              <a:t> – 100 </a:t>
            </a:r>
            <a:r>
              <a:rPr dirty="0" sz="2800" lang="el-GR" smtClean="0">
                <a:latin typeface="Times New Roman"/>
                <a:cs typeface="Times New Roman"/>
              </a:rPr>
              <a:t>μ</a:t>
            </a:r>
            <a:r>
              <a:rPr dirty="0" sz="2800" lang="en-IN" smtClean="0">
                <a:latin typeface="Times New Roman"/>
                <a:cs typeface="Times New Roman"/>
              </a:rPr>
              <a:t>g/min initially then increased by 50 </a:t>
            </a:r>
            <a:r>
              <a:rPr dirty="0" sz="2800" lang="el-GR" smtClean="0">
                <a:latin typeface="Times New Roman"/>
                <a:cs typeface="Times New Roman"/>
              </a:rPr>
              <a:t>μ</a:t>
            </a:r>
            <a:r>
              <a:rPr dirty="0" sz="2800" lang="en-IN" smtClean="0">
                <a:latin typeface="Times New Roman"/>
                <a:cs typeface="Times New Roman"/>
              </a:rPr>
              <a:t>g/min until contractions stop. Max. dose is 350</a:t>
            </a:r>
            <a:r>
              <a:rPr dirty="0" sz="2800" lang="el-GR" smtClean="0">
                <a:latin typeface="Times New Roman"/>
                <a:cs typeface="Times New Roman"/>
              </a:rPr>
              <a:t> μ</a:t>
            </a:r>
            <a:r>
              <a:rPr dirty="0" sz="2800" lang="en-IN" smtClean="0">
                <a:latin typeface="Times New Roman"/>
                <a:cs typeface="Times New Roman"/>
              </a:rPr>
              <a:t>g/min </a:t>
            </a:r>
          </a:p>
          <a:p>
            <a:pPr>
              <a:buFontTx/>
              <a:buChar char="-"/>
            </a:pPr>
            <a:r>
              <a:rPr dirty="0" sz="2800" lang="en-IN" err="1" smtClean="0">
                <a:latin typeface="Times New Roman"/>
                <a:cs typeface="Times New Roman"/>
              </a:rPr>
              <a:t>Isoxsuprine</a:t>
            </a:r>
            <a:r>
              <a:rPr dirty="0" sz="2800" lang="en-IN" smtClean="0">
                <a:latin typeface="Times New Roman"/>
                <a:cs typeface="Times New Roman"/>
              </a:rPr>
              <a:t> </a:t>
            </a:r>
            <a:endParaRPr dirty="0" sz="2800" lang="en-IN">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93" name=""/>
        <p:cNvGrpSpPr/>
        <p:nvPr/>
      </p:nvGrpSpPr>
      <p:grpSpPr>
        <a:xfrm>
          <a:off x="0" y="0"/>
          <a:ext cx="0" cy="0"/>
          <a:chOff x="0" y="0"/>
          <a:chExt cx="0" cy="0"/>
        </a:xfrm>
      </p:grpSpPr>
      <p:sp>
        <p:nvSpPr>
          <p:cNvPr id="1048667" name="Title 1"/>
          <p:cNvSpPr>
            <a:spLocks noGrp="1"/>
          </p:cNvSpPr>
          <p:nvPr>
            <p:ph type="title"/>
          </p:nvPr>
        </p:nvSpPr>
        <p:spPr/>
        <p:txBody>
          <a:bodyPr/>
          <a:p>
            <a:endParaRPr lang="en-IN"/>
          </a:p>
        </p:txBody>
      </p:sp>
      <p:sp>
        <p:nvSpPr>
          <p:cNvPr id="1048668"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Contraindicated in patients with </a:t>
            </a:r>
            <a:r>
              <a:rPr dirty="0" sz="2800" lang="en-IN" err="1" smtClean="0">
                <a:latin typeface="Times New Roman" pitchFamily="18" charset="0"/>
                <a:cs typeface="Times New Roman" pitchFamily="18" charset="0"/>
              </a:rPr>
              <a:t>chorioamnionitis</a:t>
            </a:r>
            <a:r>
              <a:rPr dirty="0" sz="2800" lang="en-IN" smtClean="0">
                <a:latin typeface="Times New Roman" pitchFamily="18" charset="0"/>
                <a:cs typeface="Times New Roman" pitchFamily="18" charset="0"/>
              </a:rPr>
              <a:t>, </a:t>
            </a:r>
            <a:r>
              <a:rPr dirty="0" sz="2800" lang="en-IN" err="1" smtClean="0">
                <a:latin typeface="Times New Roman" pitchFamily="18" charset="0"/>
                <a:cs typeface="Times New Roman" pitchFamily="18" charset="0"/>
              </a:rPr>
              <a:t>eclampsia</a:t>
            </a:r>
            <a:r>
              <a:rPr dirty="0" sz="2800" lang="en-IN" smtClean="0">
                <a:latin typeface="Times New Roman" pitchFamily="18" charset="0"/>
                <a:cs typeface="Times New Roman" pitchFamily="18" charset="0"/>
              </a:rPr>
              <a:t> or preeclampsia, uncontrolled insulin dependent diabetes, cardiac disease and hyperthyroidism</a:t>
            </a:r>
            <a:endParaRPr dirty="0" sz="2800" lang="en-IN">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94" name=""/>
        <p:cNvGrpSpPr/>
        <p:nvPr/>
      </p:nvGrpSpPr>
      <p:grpSpPr>
        <a:xfrm>
          <a:off x="0" y="0"/>
          <a:ext cx="0" cy="0"/>
          <a:chOff x="0" y="0"/>
          <a:chExt cx="0" cy="0"/>
        </a:xfrm>
      </p:grpSpPr>
      <p:sp>
        <p:nvSpPr>
          <p:cNvPr id="1048669" name="Title 1"/>
          <p:cNvSpPr>
            <a:spLocks noGrp="1"/>
          </p:cNvSpPr>
          <p:nvPr>
            <p:ph type="title"/>
          </p:nvPr>
        </p:nvSpPr>
        <p:spPr/>
        <p:txBody>
          <a:bodyPr/>
          <a:p>
            <a:endParaRPr lang="en-IN"/>
          </a:p>
        </p:txBody>
      </p:sp>
      <p:sp>
        <p:nvSpPr>
          <p:cNvPr id="1048670"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Magnesium sulphate:</a:t>
            </a:r>
          </a:p>
          <a:p>
            <a:pPr>
              <a:buFontTx/>
              <a:buChar char="-"/>
            </a:pPr>
            <a:r>
              <a:rPr dirty="0" sz="2800" lang="en-IN" smtClean="0">
                <a:latin typeface="Times New Roman" pitchFamily="18" charset="0"/>
                <a:cs typeface="Times New Roman" pitchFamily="18" charset="0"/>
              </a:rPr>
              <a:t>Use of this drug for treatment of PTL originated in observation that it causes decrease in intensity and frequency of contractions in </a:t>
            </a:r>
            <a:r>
              <a:rPr dirty="0" sz="2800" lang="en-IN" err="1" smtClean="0">
                <a:latin typeface="Times New Roman" pitchFamily="18" charset="0"/>
                <a:cs typeface="Times New Roman" pitchFamily="18" charset="0"/>
              </a:rPr>
              <a:t>preeclamptic</a:t>
            </a:r>
            <a:r>
              <a:rPr dirty="0" sz="2800" lang="en-IN" smtClean="0">
                <a:latin typeface="Times New Roman" pitchFamily="18" charset="0"/>
                <a:cs typeface="Times New Roman" pitchFamily="18" charset="0"/>
              </a:rPr>
              <a:t> women in </a:t>
            </a:r>
            <a:r>
              <a:rPr dirty="0" sz="2800" lang="en-IN" err="1" smtClean="0">
                <a:latin typeface="Times New Roman" pitchFamily="18" charset="0"/>
                <a:cs typeface="Times New Roman" pitchFamily="18" charset="0"/>
              </a:rPr>
              <a:t>labor</a:t>
            </a:r>
            <a:r>
              <a:rPr dirty="0" sz="2800" lang="en-IN" smtClean="0">
                <a:latin typeface="Times New Roman" pitchFamily="18" charset="0"/>
                <a:cs typeface="Times New Roman" pitchFamily="18" charset="0"/>
              </a:rPr>
              <a:t>.</a:t>
            </a:r>
          </a:p>
          <a:p>
            <a:pPr>
              <a:buFontTx/>
              <a:buChar char="-"/>
            </a:pPr>
            <a:r>
              <a:rPr dirty="0" sz="2800" lang="en-IN" smtClean="0">
                <a:latin typeface="Times New Roman" pitchFamily="18" charset="0"/>
                <a:cs typeface="Times New Roman" pitchFamily="18" charset="0"/>
              </a:rPr>
              <a:t>Administration of  mag. sulphate at time of preterm birth before 32 wks to reduce incidence of CP</a:t>
            </a:r>
          </a:p>
          <a:p>
            <a:pPr>
              <a:buFontTx/>
              <a:buChar char="-"/>
            </a:pPr>
            <a:r>
              <a:rPr dirty="0" sz="2800" lang="en-IN" smtClean="0">
                <a:latin typeface="Times New Roman" pitchFamily="18" charset="0"/>
                <a:cs typeface="Times New Roman" pitchFamily="18" charset="0"/>
              </a:rPr>
              <a:t>Competes for </a:t>
            </a:r>
            <a:r>
              <a:rPr dirty="0" sz="2800" lang="en-IN" err="1" smtClean="0">
                <a:latin typeface="Times New Roman" pitchFamily="18" charset="0"/>
                <a:cs typeface="Times New Roman" pitchFamily="18" charset="0"/>
              </a:rPr>
              <a:t>myometrial</a:t>
            </a:r>
            <a:r>
              <a:rPr dirty="0" sz="2800" lang="en-IN" smtClean="0">
                <a:latin typeface="Times New Roman" pitchFamily="18" charset="0"/>
                <a:cs typeface="Times New Roman" pitchFamily="18" charset="0"/>
              </a:rPr>
              <a:t> calcium entry thereby decreases uterine contractility</a:t>
            </a:r>
          </a:p>
          <a:p>
            <a:pPr>
              <a:buFontTx/>
              <a:buChar char="-"/>
            </a:pPr>
            <a:endParaRPr dirty="0" sz="2800" lang="en-IN">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95" name=""/>
        <p:cNvGrpSpPr/>
        <p:nvPr/>
      </p:nvGrpSpPr>
      <p:grpSpPr>
        <a:xfrm>
          <a:off x="0" y="0"/>
          <a:ext cx="0" cy="0"/>
          <a:chOff x="0" y="0"/>
          <a:chExt cx="0" cy="0"/>
        </a:xfrm>
      </p:grpSpPr>
      <p:sp>
        <p:nvSpPr>
          <p:cNvPr id="1048671" name="Title 1"/>
          <p:cNvSpPr>
            <a:spLocks noGrp="1"/>
          </p:cNvSpPr>
          <p:nvPr>
            <p:ph type="title"/>
          </p:nvPr>
        </p:nvSpPr>
        <p:spPr/>
        <p:txBody>
          <a:bodyPr/>
          <a:p>
            <a:endParaRPr lang="en-IN"/>
          </a:p>
        </p:txBody>
      </p:sp>
      <p:sp>
        <p:nvSpPr>
          <p:cNvPr id="1048672" name="Content Placeholder 2"/>
          <p:cNvSpPr>
            <a:spLocks noGrp="1"/>
          </p:cNvSpPr>
          <p:nvPr>
            <p:ph idx="1"/>
          </p:nvPr>
        </p:nvSpPr>
        <p:spPr/>
        <p:txBody>
          <a:bodyPr>
            <a:normAutofit/>
          </a:bodyPr>
          <a:p>
            <a:pPr>
              <a:buNone/>
            </a:pPr>
            <a:r>
              <a:rPr dirty="0" sz="2800" lang="en-IN" smtClean="0">
                <a:latin typeface="Times New Roman" pitchFamily="18" charset="0"/>
                <a:cs typeface="Times New Roman" pitchFamily="18" charset="0"/>
              </a:rPr>
              <a:t>Side effects – Neuromuscular toxicity </a:t>
            </a:r>
          </a:p>
          <a:p>
            <a:pPr>
              <a:buNone/>
            </a:pPr>
            <a:r>
              <a:rPr dirty="0" sz="2800" lang="en-IN" smtClean="0">
                <a:latin typeface="Times New Roman" pitchFamily="18" charset="0"/>
                <a:cs typeface="Times New Roman" pitchFamily="18" charset="0"/>
              </a:rPr>
              <a:t>                       Pulmonary congestion</a:t>
            </a:r>
          </a:p>
          <a:p>
            <a:pPr>
              <a:buNone/>
            </a:pPr>
            <a:endParaRPr dirty="0" sz="2800" lang="en-IN" smtClean="0">
              <a:latin typeface="Times New Roman" pitchFamily="18" charset="0"/>
              <a:cs typeface="Times New Roman" pitchFamily="18" charset="0"/>
            </a:endParaRPr>
          </a:p>
          <a:p>
            <a:pPr>
              <a:buNone/>
            </a:pPr>
            <a:r>
              <a:rPr dirty="0" sz="2800" lang="en-IN" smtClean="0">
                <a:latin typeface="Times New Roman" pitchFamily="18" charset="0"/>
                <a:cs typeface="Times New Roman" pitchFamily="18" charset="0"/>
              </a:rPr>
              <a:t>In neonates, there is increased risk of IVH and</a:t>
            </a:r>
          </a:p>
          <a:p>
            <a:pPr>
              <a:buNone/>
            </a:pPr>
            <a:r>
              <a:rPr dirty="0" sz="2800" lang="en-IN" err="1" smtClean="0">
                <a:latin typeface="Times New Roman" pitchFamily="18" charset="0"/>
                <a:cs typeface="Times New Roman" pitchFamily="18" charset="0"/>
              </a:rPr>
              <a:t>hypotonia</a:t>
            </a:r>
            <a:endParaRPr dirty="0" sz="2800" lang="en-IN">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96" name=""/>
        <p:cNvGrpSpPr/>
        <p:nvPr/>
      </p:nvGrpSpPr>
      <p:grpSpPr>
        <a:xfrm>
          <a:off x="0" y="0"/>
          <a:ext cx="0" cy="0"/>
          <a:chOff x="0" y="0"/>
          <a:chExt cx="0" cy="0"/>
        </a:xfrm>
      </p:grpSpPr>
      <p:sp>
        <p:nvSpPr>
          <p:cNvPr id="1048673" name="Title 1"/>
          <p:cNvSpPr>
            <a:spLocks noGrp="1"/>
          </p:cNvSpPr>
          <p:nvPr>
            <p:ph type="title"/>
          </p:nvPr>
        </p:nvSpPr>
        <p:spPr/>
        <p:txBody>
          <a:bodyPr/>
          <a:p>
            <a:endParaRPr lang="en-IN"/>
          </a:p>
        </p:txBody>
      </p:sp>
      <p:sp>
        <p:nvSpPr>
          <p:cNvPr id="1048674" name="Content Placeholder 2"/>
          <p:cNvSpPr>
            <a:spLocks noGrp="1"/>
          </p:cNvSpPr>
          <p:nvPr>
            <p:ph idx="1"/>
          </p:nvPr>
        </p:nvSpPr>
        <p:spPr/>
        <p:txBody>
          <a:bodyPr>
            <a:normAutofit/>
          </a:bodyPr>
          <a:p>
            <a:pPr>
              <a:buNone/>
            </a:pPr>
            <a:r>
              <a:rPr dirty="0" sz="2800" lang="en-IN" err="1" smtClean="0">
                <a:latin typeface="Times New Roman" pitchFamily="18" charset="0"/>
                <a:cs typeface="Times New Roman" pitchFamily="18" charset="0"/>
              </a:rPr>
              <a:t>Indomethacin</a:t>
            </a:r>
            <a:endParaRPr dirty="0" sz="2800" lang="en-IN" smtClean="0">
              <a:latin typeface="Times New Roman" pitchFamily="18" charset="0"/>
              <a:cs typeface="Times New Roman" pitchFamily="18" charset="0"/>
            </a:endParaRPr>
          </a:p>
          <a:p>
            <a:pPr>
              <a:buFontTx/>
              <a:buChar char="-"/>
            </a:pPr>
            <a:r>
              <a:rPr dirty="0" sz="2800" lang="en-IN" smtClean="0">
                <a:latin typeface="Times New Roman" pitchFamily="18" charset="0"/>
                <a:cs typeface="Times New Roman" pitchFamily="18" charset="0"/>
              </a:rPr>
              <a:t>Prostaglandin </a:t>
            </a:r>
            <a:r>
              <a:rPr dirty="0" sz="2800" lang="en-IN" err="1" smtClean="0">
                <a:latin typeface="Times New Roman" pitchFamily="18" charset="0"/>
                <a:cs typeface="Times New Roman" pitchFamily="18" charset="0"/>
              </a:rPr>
              <a:t>synthetase</a:t>
            </a:r>
            <a:r>
              <a:rPr dirty="0" sz="2800" lang="en-IN" smtClean="0">
                <a:latin typeface="Times New Roman" pitchFamily="18" charset="0"/>
                <a:cs typeface="Times New Roman" pitchFamily="18" charset="0"/>
              </a:rPr>
              <a:t> inhibitor that prevents production of PGF2</a:t>
            </a:r>
            <a:r>
              <a:rPr dirty="0" sz="2800" lang="el-GR" smtClean="0">
                <a:latin typeface="Times New Roman"/>
                <a:cs typeface="Times New Roman"/>
              </a:rPr>
              <a:t>α</a:t>
            </a:r>
            <a:r>
              <a:rPr dirty="0" sz="2800" lang="en-IN" smtClean="0">
                <a:latin typeface="Times New Roman" pitchFamily="18" charset="0"/>
                <a:cs typeface="Times New Roman" pitchFamily="18" charset="0"/>
              </a:rPr>
              <a:t> </a:t>
            </a:r>
          </a:p>
          <a:p>
            <a:pPr>
              <a:buFontTx/>
              <a:buChar char="-"/>
            </a:pPr>
            <a:r>
              <a:rPr dirty="0" sz="2800" lang="en-IN" smtClean="0">
                <a:latin typeface="Times New Roman" pitchFamily="18" charset="0"/>
                <a:cs typeface="Times New Roman" pitchFamily="18" charset="0"/>
              </a:rPr>
              <a:t>It is not used after 32 wks of gestation</a:t>
            </a:r>
          </a:p>
          <a:p>
            <a:pPr>
              <a:buFontTx/>
              <a:buChar char="-"/>
            </a:pPr>
            <a:r>
              <a:rPr dirty="0" sz="2800" lang="en-IN" smtClean="0">
                <a:latin typeface="Times New Roman" pitchFamily="18" charset="0"/>
                <a:cs typeface="Times New Roman" pitchFamily="18" charset="0"/>
              </a:rPr>
              <a:t>Dose – 25-50 mg orally F/b 25 mg every 4 or 6 hrs for 3 days</a:t>
            </a:r>
          </a:p>
          <a:p>
            <a:pPr>
              <a:buFontTx/>
              <a:buNone/>
            </a:pP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Indomethacin</a:t>
            </a:r>
            <a:r>
              <a:rPr dirty="0" sz="2800" lang="en-US" smtClean="0">
                <a:latin typeface="Times New Roman" pitchFamily="18" charset="0"/>
                <a:cs typeface="Times New Roman" pitchFamily="18" charset="0"/>
              </a:rPr>
              <a:t> may be a first-line </a:t>
            </a:r>
            <a:r>
              <a:rPr dirty="0" sz="2800" lang="en-US" err="1" smtClean="0">
                <a:latin typeface="Times New Roman" pitchFamily="18" charset="0"/>
                <a:cs typeface="Times New Roman" pitchFamily="18" charset="0"/>
              </a:rPr>
              <a:t>tocolytic</a:t>
            </a:r>
            <a:r>
              <a:rPr dirty="0" sz="2800" lang="en-US" smtClean="0">
                <a:latin typeface="Times New Roman" pitchFamily="18" charset="0"/>
                <a:cs typeface="Times New Roman" pitchFamily="18" charset="0"/>
              </a:rPr>
              <a:t> in </a:t>
            </a:r>
          </a:p>
          <a:p>
            <a:pPr>
              <a:buNone/>
            </a:pPr>
            <a:r>
              <a:rPr dirty="0" sz="2800" lang="en-US" smtClean="0">
                <a:latin typeface="Times New Roman" pitchFamily="18" charset="0"/>
                <a:cs typeface="Times New Roman" pitchFamily="18" charset="0"/>
              </a:rPr>
              <a:t>  associated </a:t>
            </a:r>
            <a:r>
              <a:rPr dirty="0" sz="2800" lang="en-US" err="1" smtClean="0">
                <a:latin typeface="Times New Roman" pitchFamily="18" charset="0"/>
                <a:cs typeface="Times New Roman" pitchFamily="18" charset="0"/>
              </a:rPr>
              <a:t>polyhydramnios</a:t>
            </a:r>
            <a:r>
              <a:rPr dirty="0" sz="2800" lang="en-US" smtClean="0">
                <a:latin typeface="Times New Roman" pitchFamily="18" charset="0"/>
                <a:cs typeface="Times New Roman" pitchFamily="18" charset="0"/>
              </a:rPr>
              <a:t>.</a:t>
            </a:r>
          </a:p>
          <a:p>
            <a:pPr>
              <a:buNone/>
            </a:pPr>
            <a:r>
              <a:rPr dirty="0" sz="2800" lang="en-US" smtClean="0">
                <a:latin typeface="Times New Roman" pitchFamily="18" charset="0"/>
                <a:cs typeface="Times New Roman" pitchFamily="18" charset="0"/>
              </a:rPr>
              <a:t>- Constriction of </a:t>
            </a:r>
            <a:r>
              <a:rPr dirty="0" sz="2800" lang="en-US" err="1" smtClean="0">
                <a:latin typeface="Times New Roman" pitchFamily="18" charset="0"/>
                <a:cs typeface="Times New Roman" pitchFamily="18" charset="0"/>
              </a:rPr>
              <a:t>ductus</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arteriosus</a:t>
            </a:r>
            <a:r>
              <a:rPr dirty="0" sz="2800" lang="en-US" smtClean="0">
                <a:latin typeface="Times New Roman" pitchFamily="18" charset="0"/>
                <a:cs typeface="Times New Roman" pitchFamily="18" charset="0"/>
              </a:rPr>
              <a:t> is side effect</a:t>
            </a:r>
          </a:p>
          <a:p>
            <a:pPr>
              <a:buFontTx/>
              <a:buChar char="-"/>
            </a:pPr>
            <a:endParaRPr dirty="0" sz="2800" lang="en-IN" smtClean="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97" name=""/>
        <p:cNvGrpSpPr/>
        <p:nvPr/>
      </p:nvGrpSpPr>
      <p:grpSpPr>
        <a:xfrm>
          <a:off x="0" y="0"/>
          <a:ext cx="0" cy="0"/>
          <a:chOff x="0" y="0"/>
          <a:chExt cx="0" cy="0"/>
        </a:xfrm>
      </p:grpSpPr>
      <p:sp>
        <p:nvSpPr>
          <p:cNvPr id="1048675" name="Title 1"/>
          <p:cNvSpPr>
            <a:spLocks noGrp="1"/>
          </p:cNvSpPr>
          <p:nvPr>
            <p:ph type="title"/>
          </p:nvPr>
        </p:nvSpPr>
        <p:spPr/>
        <p:txBody>
          <a:bodyPr/>
          <a:p>
            <a:endParaRPr lang="en-IN"/>
          </a:p>
        </p:txBody>
      </p:sp>
      <p:sp>
        <p:nvSpPr>
          <p:cNvPr id="1048676" name="Content Placeholder 2"/>
          <p:cNvSpPr>
            <a:spLocks noGrp="1"/>
          </p:cNvSpPr>
          <p:nvPr>
            <p:ph idx="1"/>
          </p:nvPr>
        </p:nvSpPr>
        <p:spPr/>
        <p:txBody>
          <a:bodyPr/>
          <a:p>
            <a:pPr>
              <a:buNone/>
            </a:pPr>
            <a:r>
              <a:rPr dirty="0" sz="2800" lang="en-IN" err="1" smtClean="0">
                <a:latin typeface="Times New Roman" pitchFamily="18" charset="0"/>
                <a:cs typeface="Times New Roman" pitchFamily="18" charset="0"/>
              </a:rPr>
              <a:t>Nitroglycerin</a:t>
            </a:r>
            <a:endParaRPr dirty="0" sz="2800" lang="en-IN" smtClean="0">
              <a:latin typeface="Times New Roman" pitchFamily="18" charset="0"/>
              <a:cs typeface="Times New Roman" pitchFamily="18" charset="0"/>
            </a:endParaRPr>
          </a:p>
          <a:p>
            <a:pPr>
              <a:buFontTx/>
              <a:buChar char="-"/>
            </a:pPr>
            <a:r>
              <a:rPr dirty="0" sz="2800" lang="en-IN" smtClean="0">
                <a:latin typeface="Times New Roman" pitchFamily="18" charset="0"/>
                <a:cs typeface="Times New Roman" pitchFamily="18" charset="0"/>
              </a:rPr>
              <a:t>Smooth muscle relaxant used to achieve uterine relaxation</a:t>
            </a:r>
          </a:p>
          <a:p>
            <a:pPr>
              <a:buFontTx/>
              <a:buChar char="-"/>
            </a:pPr>
            <a:r>
              <a:rPr dirty="0" sz="2800" lang="en-IN" smtClean="0">
                <a:latin typeface="Times New Roman" pitchFamily="18" charset="0"/>
                <a:cs typeface="Times New Roman" pitchFamily="18" charset="0"/>
              </a:rPr>
              <a:t>It is nitrous oxide donors . NO interacts with enzyme </a:t>
            </a:r>
            <a:r>
              <a:rPr dirty="0" sz="2800" lang="en-IN" err="1" smtClean="0">
                <a:latin typeface="Times New Roman" pitchFamily="18" charset="0"/>
                <a:cs typeface="Times New Roman" pitchFamily="18" charset="0"/>
              </a:rPr>
              <a:t>guanylyl</a:t>
            </a:r>
            <a:r>
              <a:rPr dirty="0" sz="2800" lang="en-IN" smtClean="0">
                <a:latin typeface="Times New Roman" pitchFamily="18" charset="0"/>
                <a:cs typeface="Times New Roman" pitchFamily="18" charset="0"/>
              </a:rPr>
              <a:t> </a:t>
            </a:r>
            <a:r>
              <a:rPr dirty="0" sz="2800" lang="en-IN" err="1" smtClean="0">
                <a:latin typeface="Times New Roman" pitchFamily="18" charset="0"/>
                <a:cs typeface="Times New Roman" pitchFamily="18" charset="0"/>
              </a:rPr>
              <a:t>cyclase</a:t>
            </a:r>
            <a:r>
              <a:rPr dirty="0" sz="2800" lang="en-IN" smtClean="0">
                <a:latin typeface="Times New Roman" pitchFamily="18" charset="0"/>
                <a:cs typeface="Times New Roman" pitchFamily="18" charset="0"/>
              </a:rPr>
              <a:t> promoting synthesis of </a:t>
            </a:r>
            <a:r>
              <a:rPr dirty="0" sz="2800" lang="en-IN" err="1" smtClean="0">
                <a:latin typeface="Times New Roman" pitchFamily="18" charset="0"/>
                <a:cs typeface="Times New Roman" pitchFamily="18" charset="0"/>
              </a:rPr>
              <a:t>guanosine</a:t>
            </a:r>
            <a:r>
              <a:rPr dirty="0" sz="2800" lang="en-IN" smtClean="0">
                <a:latin typeface="Times New Roman" pitchFamily="18" charset="0"/>
                <a:cs typeface="Times New Roman" pitchFamily="18" charset="0"/>
              </a:rPr>
              <a:t> 3-5-monophosphate which activates protein </a:t>
            </a:r>
            <a:r>
              <a:rPr dirty="0" sz="2800" lang="en-IN" err="1" smtClean="0">
                <a:latin typeface="Times New Roman" pitchFamily="18" charset="0"/>
                <a:cs typeface="Times New Roman" pitchFamily="18" charset="0"/>
              </a:rPr>
              <a:t>kinases</a:t>
            </a:r>
            <a:r>
              <a:rPr dirty="0" sz="2800" lang="en-IN" smtClean="0">
                <a:latin typeface="Times New Roman" pitchFamily="18" charset="0"/>
                <a:cs typeface="Times New Roman" pitchFamily="18" charset="0"/>
              </a:rPr>
              <a:t> and causes </a:t>
            </a:r>
            <a:r>
              <a:rPr dirty="0" sz="2800" lang="en-IN" err="1" smtClean="0">
                <a:latin typeface="Times New Roman" pitchFamily="18" charset="0"/>
                <a:cs typeface="Times New Roman" pitchFamily="18" charset="0"/>
              </a:rPr>
              <a:t>dephosphorylation</a:t>
            </a:r>
            <a:r>
              <a:rPr dirty="0" sz="2800" lang="en-IN" smtClean="0">
                <a:latin typeface="Times New Roman" pitchFamily="18" charset="0"/>
                <a:cs typeface="Times New Roman" pitchFamily="18" charset="0"/>
              </a:rPr>
              <a:t> of myosin light chains and smooth muscle relaxation</a:t>
            </a:r>
          </a:p>
          <a:p>
            <a:endParaRPr dirty="0" sz="2800" lang="en-IN"/>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98" name=""/>
        <p:cNvGrpSpPr/>
        <p:nvPr/>
      </p:nvGrpSpPr>
      <p:grpSpPr>
        <a:xfrm>
          <a:off x="0" y="0"/>
          <a:ext cx="0" cy="0"/>
          <a:chOff x="0" y="0"/>
          <a:chExt cx="0" cy="0"/>
        </a:xfrm>
      </p:grpSpPr>
      <p:sp>
        <p:nvSpPr>
          <p:cNvPr id="1048677" name="Title 1"/>
          <p:cNvSpPr>
            <a:spLocks noGrp="1"/>
          </p:cNvSpPr>
          <p:nvPr>
            <p:ph type="title"/>
          </p:nvPr>
        </p:nvSpPr>
        <p:spPr/>
        <p:txBody>
          <a:bodyPr/>
          <a:p>
            <a:endParaRPr lang="en-IN"/>
          </a:p>
        </p:txBody>
      </p:sp>
      <p:sp>
        <p:nvSpPr>
          <p:cNvPr id="1048678" name="Content Placeholder 2"/>
          <p:cNvSpPr>
            <a:spLocks noGrp="1"/>
          </p:cNvSpPr>
          <p:nvPr>
            <p:ph idx="1"/>
          </p:nvPr>
        </p:nvSpPr>
        <p:spPr/>
        <p:txBody>
          <a:bodyPr>
            <a:normAutofit/>
          </a:bodyPr>
          <a:p>
            <a:r>
              <a:rPr dirty="0" sz="2800" lang="en-IN" err="1" smtClean="0">
                <a:latin typeface="Times New Roman" pitchFamily="18" charset="0"/>
                <a:cs typeface="Times New Roman" pitchFamily="18" charset="0"/>
              </a:rPr>
              <a:t>Diazoxide</a:t>
            </a:r>
            <a:r>
              <a:rPr dirty="0" sz="2800" lang="en-IN" smtClean="0">
                <a:latin typeface="Times New Roman" pitchFamily="18" charset="0"/>
                <a:cs typeface="Times New Roman" pitchFamily="18" charset="0"/>
              </a:rPr>
              <a:t> – </a:t>
            </a:r>
          </a:p>
          <a:p>
            <a:pPr>
              <a:buFontTx/>
              <a:buChar char="-"/>
            </a:pPr>
            <a:r>
              <a:rPr dirty="0" sz="2800" lang="en-IN" smtClean="0">
                <a:latin typeface="Times New Roman" pitchFamily="18" charset="0"/>
                <a:cs typeface="Times New Roman" pitchFamily="18" charset="0"/>
              </a:rPr>
              <a:t>Inhibits contractility of  genitourinary  smooth muscle </a:t>
            </a:r>
          </a:p>
          <a:p>
            <a:pPr>
              <a:buFontTx/>
              <a:buChar char="-"/>
            </a:pPr>
            <a:r>
              <a:rPr dirty="0" sz="2800" lang="en-IN" smtClean="0">
                <a:latin typeface="Times New Roman" pitchFamily="18" charset="0"/>
                <a:cs typeface="Times New Roman" pitchFamily="18" charset="0"/>
              </a:rPr>
              <a:t>Dose – 5 mg/kg given IV slowly in 15-30 </a:t>
            </a:r>
            <a:r>
              <a:rPr dirty="0" sz="2800" lang="en-IN" err="1" smtClean="0">
                <a:latin typeface="Times New Roman" pitchFamily="18" charset="0"/>
                <a:cs typeface="Times New Roman" pitchFamily="18" charset="0"/>
              </a:rPr>
              <a:t>mins</a:t>
            </a:r>
            <a:endParaRPr dirty="0" sz="2800" lang="en-IN" smtClean="0">
              <a:latin typeface="Times New Roman" pitchFamily="18" charset="0"/>
              <a:cs typeface="Times New Roman" pitchFamily="18" charset="0"/>
            </a:endParaRPr>
          </a:p>
          <a:p>
            <a:pPr>
              <a:buFont typeface="Arial" pitchFamily="34" charset="0"/>
              <a:buChar char="•"/>
            </a:pPr>
            <a:endParaRPr dirty="0" sz="2800" lang="en-IN" smtClean="0">
              <a:latin typeface="Times New Roman" pitchFamily="18" charset="0"/>
              <a:cs typeface="Times New Roman" pitchFamily="18" charset="0"/>
            </a:endParaRPr>
          </a:p>
          <a:p>
            <a:pPr>
              <a:buFont typeface="Arial" pitchFamily="34" charset="0"/>
              <a:buChar char="•"/>
            </a:pPr>
            <a:r>
              <a:rPr dirty="0" sz="2800" lang="en-IN" smtClean="0">
                <a:latin typeface="Times New Roman" pitchFamily="18" charset="0"/>
                <a:cs typeface="Times New Roman" pitchFamily="18" charset="0"/>
              </a:rPr>
              <a:t> </a:t>
            </a:r>
            <a:r>
              <a:rPr dirty="0" sz="2800" lang="en-IN" err="1" smtClean="0">
                <a:latin typeface="Times New Roman" pitchFamily="18" charset="0"/>
                <a:cs typeface="Times New Roman" pitchFamily="18" charset="0"/>
              </a:rPr>
              <a:t>Atosiban</a:t>
            </a:r>
            <a:r>
              <a:rPr dirty="0" sz="2800" lang="en-IN" smtClean="0">
                <a:latin typeface="Times New Roman" pitchFamily="18" charset="0"/>
                <a:cs typeface="Times New Roman" pitchFamily="18" charset="0"/>
              </a:rPr>
              <a:t> – it is selective </a:t>
            </a:r>
            <a:r>
              <a:rPr dirty="0" sz="2800" lang="en-IN" err="1" smtClean="0">
                <a:latin typeface="Times New Roman" pitchFamily="18" charset="0"/>
                <a:cs typeface="Times New Roman" pitchFamily="18" charset="0"/>
              </a:rPr>
              <a:t>oxytocin</a:t>
            </a:r>
            <a:r>
              <a:rPr dirty="0" sz="2800" lang="en-IN" smtClean="0">
                <a:latin typeface="Times New Roman" pitchFamily="18" charset="0"/>
                <a:cs typeface="Times New Roman" pitchFamily="18" charset="0"/>
              </a:rPr>
              <a:t> vasopressin receptor antagonist</a:t>
            </a:r>
            <a:endParaRPr dirty="0" sz="2800" lang="en-IN">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99" name=""/>
        <p:cNvGrpSpPr/>
        <p:nvPr/>
      </p:nvGrpSpPr>
      <p:grpSpPr>
        <a:xfrm>
          <a:off x="0" y="0"/>
          <a:ext cx="0" cy="0"/>
          <a:chOff x="0" y="0"/>
          <a:chExt cx="0" cy="0"/>
        </a:xfrm>
      </p:grpSpPr>
      <p:sp>
        <p:nvSpPr>
          <p:cNvPr id="1048679" name="Title 1"/>
          <p:cNvSpPr>
            <a:spLocks noGrp="1"/>
          </p:cNvSpPr>
          <p:nvPr>
            <p:ph type="title"/>
          </p:nvPr>
        </p:nvSpPr>
        <p:spPr/>
        <p:txBody>
          <a:bodyPr/>
          <a:p>
            <a:endParaRPr lang="en-IN"/>
          </a:p>
        </p:txBody>
      </p:sp>
      <p:sp>
        <p:nvSpPr>
          <p:cNvPr id="1048680" name="Content Placeholder 2"/>
          <p:cNvSpPr>
            <a:spLocks noGrp="1"/>
          </p:cNvSpPr>
          <p:nvPr>
            <p:ph idx="1"/>
          </p:nvPr>
        </p:nvSpPr>
        <p:spPr/>
        <p:txBody>
          <a:bodyPr>
            <a:normAutofit/>
          </a:bodyPr>
          <a:p>
            <a:r>
              <a:rPr dirty="0" sz="2800" lang="en-IN" smtClean="0">
                <a:latin typeface="Times New Roman" pitchFamily="18" charset="0"/>
                <a:cs typeface="Times New Roman" pitchFamily="18" charset="0"/>
              </a:rPr>
              <a:t>Pulmonary </a:t>
            </a:r>
            <a:r>
              <a:rPr dirty="0" sz="2800" lang="en-IN" err="1" smtClean="0">
                <a:latin typeface="Times New Roman" pitchFamily="18" charset="0"/>
                <a:cs typeface="Times New Roman" pitchFamily="18" charset="0"/>
              </a:rPr>
              <a:t>edema</a:t>
            </a:r>
            <a:r>
              <a:rPr dirty="0" sz="2800" lang="en-IN" smtClean="0">
                <a:latin typeface="Times New Roman" pitchFamily="18" charset="0"/>
                <a:cs typeface="Times New Roman" pitchFamily="18" charset="0"/>
              </a:rPr>
              <a:t> is a serious complication of </a:t>
            </a:r>
            <a:r>
              <a:rPr dirty="0" sz="2800" lang="en-IN" err="1" smtClean="0">
                <a:latin typeface="Times New Roman" pitchFamily="18" charset="0"/>
                <a:cs typeface="Times New Roman" pitchFamily="18" charset="0"/>
              </a:rPr>
              <a:t>tocolytic</a:t>
            </a:r>
            <a:r>
              <a:rPr dirty="0" sz="2800" lang="en-IN" smtClean="0">
                <a:latin typeface="Times New Roman" pitchFamily="18" charset="0"/>
                <a:cs typeface="Times New Roman" pitchFamily="18" charset="0"/>
              </a:rPr>
              <a:t> treatment. Clinical picture is of respiratory distress, bilateral </a:t>
            </a:r>
            <a:r>
              <a:rPr dirty="0" sz="2800" lang="en-IN" err="1" smtClean="0">
                <a:latin typeface="Times New Roman" pitchFamily="18" charset="0"/>
                <a:cs typeface="Times New Roman" pitchFamily="18" charset="0"/>
              </a:rPr>
              <a:t>rales</a:t>
            </a:r>
            <a:r>
              <a:rPr dirty="0" sz="2800" lang="en-IN" smtClean="0">
                <a:latin typeface="Times New Roman" pitchFamily="18" charset="0"/>
                <a:cs typeface="Times New Roman" pitchFamily="18" charset="0"/>
              </a:rPr>
              <a:t> on auscultation and pink frothy sputum.</a:t>
            </a:r>
          </a:p>
          <a:p>
            <a:r>
              <a:rPr dirty="0" sz="2800" lang="en-IN" smtClean="0">
                <a:latin typeface="Times New Roman" pitchFamily="18" charset="0"/>
                <a:cs typeface="Times New Roman" pitchFamily="18" charset="0"/>
              </a:rPr>
              <a:t>During this treatment , pulse </a:t>
            </a:r>
            <a:r>
              <a:rPr dirty="0" sz="2800" lang="en-IN" err="1" smtClean="0">
                <a:latin typeface="Times New Roman" pitchFamily="18" charset="0"/>
                <a:cs typeface="Times New Roman" pitchFamily="18" charset="0"/>
              </a:rPr>
              <a:t>oximetry</a:t>
            </a:r>
            <a:r>
              <a:rPr dirty="0" sz="2800" lang="en-IN" smtClean="0">
                <a:latin typeface="Times New Roman" pitchFamily="18" charset="0"/>
                <a:cs typeface="Times New Roman" pitchFamily="18" charset="0"/>
              </a:rPr>
              <a:t> and monitoring of vital signs every 2 hrs is mandatory. Maternal tachycardia above 120 </a:t>
            </a:r>
            <a:r>
              <a:rPr dirty="0" sz="2800" lang="en-IN" err="1" smtClean="0">
                <a:latin typeface="Times New Roman" pitchFamily="18" charset="0"/>
                <a:cs typeface="Times New Roman" pitchFamily="18" charset="0"/>
              </a:rPr>
              <a:t>bpm</a:t>
            </a:r>
            <a:r>
              <a:rPr dirty="0" sz="2800" lang="en-IN" smtClean="0">
                <a:latin typeface="Times New Roman" pitchFamily="18" charset="0"/>
                <a:cs typeface="Times New Roman" pitchFamily="18" charset="0"/>
              </a:rPr>
              <a:t> and BP below 100/60 and fever are reasons for discontinuation of treatment</a:t>
            </a:r>
            <a:endParaRPr dirty="0" sz="2800" lang="en-IN">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00" name=""/>
        <p:cNvGrpSpPr/>
        <p:nvPr/>
      </p:nvGrpSpPr>
      <p:grpSpPr>
        <a:xfrm>
          <a:off x="0" y="0"/>
          <a:ext cx="0" cy="0"/>
          <a:chOff x="0" y="0"/>
          <a:chExt cx="0" cy="0"/>
        </a:xfrm>
      </p:grpSpPr>
      <p:sp>
        <p:nvSpPr>
          <p:cNvPr id="1048681"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CORTICOSTEROIDS</a:t>
            </a:r>
            <a:endParaRPr dirty="0" sz="3600" lang="en-IN">
              <a:effectLst/>
              <a:latin typeface="Times New Roman" pitchFamily="18" charset="0"/>
              <a:cs typeface="Times New Roman" pitchFamily="18" charset="0"/>
            </a:endParaRPr>
          </a:p>
        </p:txBody>
      </p:sp>
      <p:sp>
        <p:nvSpPr>
          <p:cNvPr id="1048682" name="Content Placeholder 2"/>
          <p:cNvSpPr>
            <a:spLocks noGrp="1"/>
          </p:cNvSpPr>
          <p:nvPr>
            <p:ph idx="1"/>
          </p:nvPr>
        </p:nvSpPr>
        <p:spPr/>
        <p:txBody>
          <a:bodyPr>
            <a:normAutofit/>
          </a:bodyPr>
          <a:p>
            <a:pPr>
              <a:buFontTx/>
              <a:buChar char="-"/>
            </a:pPr>
            <a:r>
              <a:rPr dirty="0" sz="2800" lang="en-IN" smtClean="0">
                <a:latin typeface="Times New Roman" pitchFamily="18" charset="0"/>
                <a:cs typeface="Times New Roman" pitchFamily="18" charset="0"/>
              </a:rPr>
              <a:t>Act generally in developing </a:t>
            </a:r>
            <a:r>
              <a:rPr dirty="0" sz="2800" lang="en-IN" err="1" smtClean="0">
                <a:latin typeface="Times New Roman" pitchFamily="18" charset="0"/>
                <a:cs typeface="Times New Roman" pitchFamily="18" charset="0"/>
              </a:rPr>
              <a:t>fetus</a:t>
            </a:r>
            <a:r>
              <a:rPr dirty="0" sz="2800" lang="en-IN" smtClean="0">
                <a:latin typeface="Times New Roman" pitchFamily="18" charset="0"/>
                <a:cs typeface="Times New Roman" pitchFamily="18" charset="0"/>
              </a:rPr>
              <a:t> to promote maturation overgrowth.</a:t>
            </a:r>
          </a:p>
          <a:p>
            <a:pPr>
              <a:buFontTx/>
              <a:buChar char="-"/>
            </a:pPr>
            <a:r>
              <a:rPr dirty="0" sz="2800" lang="en-IN" smtClean="0">
                <a:latin typeface="Times New Roman" pitchFamily="18" charset="0"/>
                <a:cs typeface="Times New Roman" pitchFamily="18" charset="0"/>
              </a:rPr>
              <a:t>Promote surfactant synthesis, increase lung compliance and reduce vascular permeability</a:t>
            </a:r>
          </a:p>
          <a:p>
            <a:pPr>
              <a:buFontTx/>
              <a:buChar char="-"/>
            </a:pPr>
            <a:r>
              <a:rPr dirty="0" sz="2800" lang="en-IN" smtClean="0">
                <a:latin typeface="Times New Roman" pitchFamily="18" charset="0"/>
                <a:cs typeface="Times New Roman" pitchFamily="18" charset="0"/>
              </a:rPr>
              <a:t>Used to prevent neonatal RDS and IVH</a:t>
            </a:r>
          </a:p>
          <a:p>
            <a:pPr>
              <a:buFontTx/>
              <a:buChar char="-"/>
            </a:pPr>
            <a:r>
              <a:rPr dirty="0" sz="2800" lang="en-IN" smtClean="0">
                <a:latin typeface="Times New Roman" pitchFamily="18" charset="0"/>
                <a:cs typeface="Times New Roman" pitchFamily="18" charset="0"/>
              </a:rPr>
              <a:t>Mixture of </a:t>
            </a:r>
            <a:r>
              <a:rPr dirty="0" sz="2800" lang="en-IN" err="1" smtClean="0">
                <a:latin typeface="Times New Roman" pitchFamily="18" charset="0"/>
                <a:cs typeface="Times New Roman" pitchFamily="18" charset="0"/>
              </a:rPr>
              <a:t>betamethasone</a:t>
            </a:r>
            <a:r>
              <a:rPr dirty="0" sz="2800" lang="en-IN" smtClean="0">
                <a:latin typeface="Times New Roman" pitchFamily="18" charset="0"/>
                <a:cs typeface="Times New Roman" pitchFamily="18" charset="0"/>
              </a:rPr>
              <a:t> phosphate 6 mg and </a:t>
            </a:r>
            <a:r>
              <a:rPr dirty="0" sz="2800" lang="en-IN" err="1" smtClean="0">
                <a:latin typeface="Times New Roman" pitchFamily="18" charset="0"/>
                <a:cs typeface="Times New Roman" pitchFamily="18" charset="0"/>
              </a:rPr>
              <a:t>betamethasone</a:t>
            </a:r>
            <a:r>
              <a:rPr dirty="0" sz="2800" lang="en-IN" smtClean="0">
                <a:latin typeface="Times New Roman" pitchFamily="18" charset="0"/>
                <a:cs typeface="Times New Roman" pitchFamily="18" charset="0"/>
              </a:rPr>
              <a:t> acetate 6 mg IM in 2 consecutive doses 24 hrs apart</a:t>
            </a:r>
          </a:p>
          <a:p>
            <a:pPr>
              <a:buFontTx/>
              <a:buChar char="-"/>
            </a:pPr>
            <a:r>
              <a:rPr dirty="0" sz="2800" lang="en-IN" err="1" smtClean="0">
                <a:latin typeface="Times New Roman" pitchFamily="18" charset="0"/>
                <a:cs typeface="Times New Roman" pitchFamily="18" charset="0"/>
              </a:rPr>
              <a:t>Dexamethasone</a:t>
            </a:r>
            <a:r>
              <a:rPr dirty="0" sz="2800" lang="en-IN" smtClean="0">
                <a:latin typeface="Times New Roman" pitchFamily="18" charset="0"/>
                <a:cs typeface="Times New Roman" pitchFamily="18" charset="0"/>
              </a:rPr>
              <a:t> 6 mg IM in 4 consecutive doses 12 hrs apart</a:t>
            </a:r>
          </a:p>
          <a:p>
            <a:pPr>
              <a:buFontTx/>
              <a:buChar char="-"/>
            </a:pPr>
            <a:endParaRPr dirty="0" sz="2800" lang="en-IN">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01" name=""/>
        <p:cNvGrpSpPr/>
        <p:nvPr/>
      </p:nvGrpSpPr>
      <p:grpSpPr>
        <a:xfrm>
          <a:off x="0" y="0"/>
          <a:ext cx="0" cy="0"/>
          <a:chOff x="0" y="0"/>
          <a:chExt cx="0" cy="0"/>
        </a:xfrm>
      </p:grpSpPr>
      <p:sp>
        <p:nvSpPr>
          <p:cNvPr id="1048683" name="Title 1"/>
          <p:cNvSpPr>
            <a:spLocks noGrp="1"/>
          </p:cNvSpPr>
          <p:nvPr>
            <p:ph type="title"/>
          </p:nvPr>
        </p:nvSpPr>
        <p:spPr/>
        <p:txBody>
          <a:bodyPr/>
          <a:p>
            <a:endParaRPr lang="en-IN"/>
          </a:p>
        </p:txBody>
      </p:sp>
      <p:sp>
        <p:nvSpPr>
          <p:cNvPr id="1048684" name="Content Placeholder 2"/>
          <p:cNvSpPr>
            <a:spLocks noGrp="1"/>
          </p:cNvSpPr>
          <p:nvPr>
            <p:ph idx="1"/>
          </p:nvPr>
        </p:nvSpPr>
        <p:spPr/>
        <p:txBody>
          <a:bodyPr>
            <a:normAutofit/>
          </a:bodyPr>
          <a:p>
            <a:pPr>
              <a:buFontTx/>
              <a:buChar char="-"/>
            </a:pPr>
            <a:r>
              <a:rPr dirty="0" sz="3000" lang="en-IN" smtClean="0">
                <a:latin typeface="Times New Roman" pitchFamily="18" charset="0"/>
                <a:cs typeface="Times New Roman" pitchFamily="18" charset="0"/>
              </a:rPr>
              <a:t>Steroid treatment is contraindicated in presence of overt infection</a:t>
            </a:r>
          </a:p>
          <a:p>
            <a:pPr>
              <a:buNone/>
            </a:pPr>
            <a:endParaRPr dirty="0" sz="3000" lang="en-IN" smtClean="0">
              <a:latin typeface="Times New Roman" pitchFamily="18" charset="0"/>
              <a:cs typeface="Times New Roman" pitchFamily="18" charset="0"/>
            </a:endParaRPr>
          </a:p>
          <a:p>
            <a:pPr>
              <a:buNone/>
            </a:pPr>
            <a:r>
              <a:rPr dirty="0" sz="3000" lang="en-IN" smtClean="0">
                <a:latin typeface="Times New Roman" pitchFamily="18" charset="0"/>
                <a:cs typeface="Times New Roman" pitchFamily="18" charset="0"/>
              </a:rPr>
              <a:t>ANTIBIOTICS</a:t>
            </a:r>
          </a:p>
          <a:p>
            <a:pPr>
              <a:buFont typeface="Arial" pitchFamily="34" charset="0"/>
              <a:buChar char="•"/>
            </a:pPr>
            <a:r>
              <a:rPr dirty="0" sz="3000" lang="en-IN" smtClean="0">
                <a:latin typeface="Times New Roman" pitchFamily="18" charset="0"/>
                <a:cs typeface="Times New Roman" pitchFamily="18" charset="0"/>
              </a:rPr>
              <a:t>Pregnant women usually screened for GBS colonization at 36 wks of gestation.</a:t>
            </a:r>
          </a:p>
          <a:p>
            <a:pPr>
              <a:buFont typeface="Arial" pitchFamily="34" charset="0"/>
              <a:buChar char="•"/>
            </a:pPr>
            <a:r>
              <a:rPr dirty="0" sz="3000" lang="en-IN" smtClean="0">
                <a:latin typeface="Times New Roman" pitchFamily="18" charset="0"/>
                <a:cs typeface="Times New Roman" pitchFamily="18" charset="0"/>
              </a:rPr>
              <a:t>Women should be treated with antibiotics to prevent neonatal GBS infection.</a:t>
            </a:r>
          </a:p>
          <a:p>
            <a:r>
              <a:rPr dirty="0" sz="3000" lang="en-IN" smtClean="0">
                <a:latin typeface="Times New Roman" pitchFamily="18" charset="0"/>
                <a:cs typeface="Times New Roman" pitchFamily="18" charset="0"/>
              </a:rPr>
              <a:t>Drug of choice is penicillin</a:t>
            </a:r>
          </a:p>
          <a:p>
            <a:r>
              <a:rPr dirty="0" sz="3000" lang="en-IN" err="1" smtClean="0">
                <a:latin typeface="Times New Roman" pitchFamily="18" charset="0"/>
                <a:cs typeface="Times New Roman" pitchFamily="18" charset="0"/>
              </a:rPr>
              <a:t>Cefazolin</a:t>
            </a:r>
            <a:r>
              <a:rPr dirty="0" sz="3000" lang="en-IN" smtClean="0">
                <a:latin typeface="Times New Roman" pitchFamily="18" charset="0"/>
                <a:cs typeface="Times New Roman" pitchFamily="18" charset="0"/>
              </a:rPr>
              <a:t> is best choice for women with penicillin allergy</a:t>
            </a:r>
          </a:p>
          <a:p>
            <a:pPr>
              <a:buNone/>
            </a:pPr>
            <a:endParaRPr dirty="0" sz="2800" lang="en-IN" smtClean="0"/>
          </a:p>
          <a:p>
            <a:pPr>
              <a:buNone/>
            </a:pPr>
            <a:endParaRPr dirty="0"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04" name="Title 1"/>
          <p:cNvSpPr>
            <a:spLocks noGrp="1"/>
          </p:cNvSpPr>
          <p:nvPr>
            <p:ph type="title"/>
          </p:nvPr>
        </p:nvSpPr>
        <p:spPr/>
        <p:txBody>
          <a:bodyPr/>
          <a:p>
            <a:endParaRPr lang="en-IN"/>
          </a:p>
        </p:txBody>
      </p:sp>
      <p:sp>
        <p:nvSpPr>
          <p:cNvPr id="1048605" name="Content Placeholder 2"/>
          <p:cNvSpPr>
            <a:spLocks noGrp="1"/>
          </p:cNvSpPr>
          <p:nvPr>
            <p:ph idx="1"/>
          </p:nvPr>
        </p:nvSpPr>
        <p:spPr/>
        <p:txBody>
          <a:bodyPr>
            <a:normAutofit fontScale="28571" lnSpcReduction="20000"/>
          </a:bodyPr>
          <a:p>
            <a:r>
              <a:rPr dirty="0" sz="11200" lang="en-US" smtClean="0">
                <a:latin typeface="Times New Roman" pitchFamily="18" charset="0"/>
                <a:cs typeface="Times New Roman" pitchFamily="18" charset="0"/>
              </a:rPr>
              <a:t> Hypoglycemia</a:t>
            </a:r>
          </a:p>
          <a:p>
            <a:endParaRPr dirty="0" sz="11200" lang="en-US" smtClean="0">
              <a:latin typeface="Times New Roman" pitchFamily="18" charset="0"/>
              <a:cs typeface="Times New Roman" pitchFamily="18" charset="0"/>
            </a:endParaRPr>
          </a:p>
          <a:p>
            <a:pPr>
              <a:buNone/>
            </a:pPr>
            <a:r>
              <a:rPr dirty="0" sz="11200" lang="en-US" smtClean="0">
                <a:latin typeface="Times New Roman" pitchFamily="18" charset="0"/>
                <a:cs typeface="Times New Roman" pitchFamily="18" charset="0"/>
              </a:rPr>
              <a:t>Long term problems include:</a:t>
            </a:r>
          </a:p>
          <a:p>
            <a:pPr>
              <a:buFont typeface="Arial" pitchFamily="34" charset="0"/>
              <a:buChar char="•"/>
            </a:pPr>
            <a:r>
              <a:rPr dirty="0" sz="11200" lang="en-US" smtClean="0">
                <a:latin typeface="Times New Roman" pitchFamily="18" charset="0"/>
                <a:cs typeface="Times New Roman" pitchFamily="18" charset="0"/>
              </a:rPr>
              <a:t>Reactive airway disease</a:t>
            </a:r>
          </a:p>
          <a:p>
            <a:pPr>
              <a:buFont typeface="Arial" pitchFamily="34" charset="0"/>
              <a:buChar char="•"/>
            </a:pPr>
            <a:r>
              <a:rPr dirty="0" sz="11200" lang="en-US" smtClean="0">
                <a:latin typeface="Times New Roman" pitchFamily="18" charset="0"/>
                <a:cs typeface="Times New Roman" pitchFamily="18" charset="0"/>
              </a:rPr>
              <a:t>Asthma</a:t>
            </a:r>
          </a:p>
          <a:p>
            <a:pPr>
              <a:buFont typeface="Arial" pitchFamily="34" charset="0"/>
              <a:buChar char="•"/>
            </a:pPr>
            <a:r>
              <a:rPr dirty="0" sz="11200" lang="en-US" err="1" smtClean="0">
                <a:latin typeface="Times New Roman" pitchFamily="18" charset="0"/>
                <a:cs typeface="Times New Roman" pitchFamily="18" charset="0"/>
              </a:rPr>
              <a:t>Cholestasis</a:t>
            </a:r>
            <a:endParaRPr dirty="0" sz="11200" lang="en-US" smtClean="0">
              <a:latin typeface="Times New Roman" pitchFamily="18" charset="0"/>
              <a:cs typeface="Times New Roman" pitchFamily="18" charset="0"/>
            </a:endParaRPr>
          </a:p>
          <a:p>
            <a:pPr>
              <a:buFont typeface="Arial" pitchFamily="34" charset="0"/>
              <a:buChar char="•"/>
            </a:pPr>
            <a:r>
              <a:rPr dirty="0" sz="11200" lang="en-US" smtClean="0">
                <a:latin typeface="Times New Roman" pitchFamily="18" charset="0"/>
                <a:cs typeface="Times New Roman" pitchFamily="18" charset="0"/>
              </a:rPr>
              <a:t>Cerebral palsy and Cerebral atrophy</a:t>
            </a:r>
          </a:p>
          <a:p>
            <a:pPr>
              <a:buFont typeface="Arial" pitchFamily="34" charset="0"/>
              <a:buChar char="•"/>
            </a:pPr>
            <a:r>
              <a:rPr dirty="0" sz="11200" lang="en-US" smtClean="0">
                <a:latin typeface="Times New Roman" pitchFamily="18" charset="0"/>
                <a:cs typeface="Times New Roman" pitchFamily="18" charset="0"/>
              </a:rPr>
              <a:t>Hydrocephalus</a:t>
            </a:r>
          </a:p>
          <a:p>
            <a:pPr>
              <a:buFont typeface="Arial" pitchFamily="34" charset="0"/>
              <a:buChar char="•"/>
            </a:pPr>
            <a:r>
              <a:rPr dirty="0" sz="11200" lang="en-US" err="1" smtClean="0">
                <a:latin typeface="Times New Roman" pitchFamily="18" charset="0"/>
                <a:cs typeface="Times New Roman" pitchFamily="18" charset="0"/>
              </a:rPr>
              <a:t>Neurodevelopmental</a:t>
            </a:r>
            <a:r>
              <a:rPr dirty="0" sz="11200" lang="en-US" smtClean="0">
                <a:latin typeface="Times New Roman" pitchFamily="18" charset="0"/>
                <a:cs typeface="Times New Roman" pitchFamily="18" charset="0"/>
              </a:rPr>
              <a:t> delay</a:t>
            </a:r>
          </a:p>
          <a:p>
            <a:pPr>
              <a:buFont typeface="Arial" pitchFamily="34" charset="0"/>
              <a:buChar char="•"/>
            </a:pPr>
            <a:r>
              <a:rPr dirty="0" sz="11200" lang="en-US" smtClean="0">
                <a:latin typeface="Times New Roman" pitchFamily="18" charset="0"/>
                <a:cs typeface="Times New Roman" pitchFamily="18" charset="0"/>
              </a:rPr>
              <a:t>Hearing loss</a:t>
            </a:r>
          </a:p>
          <a:p>
            <a:pPr>
              <a:buFont typeface="Arial" pitchFamily="34" charset="0"/>
              <a:buChar char="•"/>
            </a:pPr>
            <a:r>
              <a:rPr sz="11200" lang="en-US" smtClean="0">
                <a:latin typeface="Times New Roman" pitchFamily="18" charset="0"/>
                <a:cs typeface="Times New Roman" pitchFamily="18" charset="0"/>
              </a:rPr>
              <a:t>Blindness and </a:t>
            </a:r>
            <a:r>
              <a:rPr dirty="0" sz="11200" lang="en-US" smtClean="0">
                <a:latin typeface="Times New Roman" pitchFamily="18" charset="0"/>
                <a:cs typeface="Times New Roman" pitchFamily="18" charset="0"/>
              </a:rPr>
              <a:t>Retinal detachment</a:t>
            </a:r>
          </a:p>
          <a:p>
            <a:pPr>
              <a:buNone/>
            </a:pPr>
            <a:endParaRPr dirty="0" sz="2800" lang="en-US" smtClean="0">
              <a:latin typeface="Times New Roman" pitchFamily="18" charset="0"/>
              <a:cs typeface="Times New Roman" pitchFamily="18" charset="0"/>
            </a:endParaRPr>
          </a:p>
          <a:p>
            <a:pPr>
              <a:buNone/>
            </a:pPr>
            <a:r>
              <a:rPr dirty="0" sz="2800" lang="en-US" smtClean="0">
                <a:latin typeface="Times New Roman" pitchFamily="18" charset="0"/>
                <a:cs typeface="Times New Roman" pitchFamily="18" charset="0"/>
              </a:rPr>
              <a:t> </a:t>
            </a:r>
            <a:endParaRPr dirty="0" sz="2800" lang="en-IN"/>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02" name=""/>
        <p:cNvGrpSpPr/>
        <p:nvPr/>
      </p:nvGrpSpPr>
      <p:grpSpPr>
        <a:xfrm>
          <a:off x="0" y="0"/>
          <a:ext cx="0" cy="0"/>
          <a:chOff x="0" y="0"/>
          <a:chExt cx="0" cy="0"/>
        </a:xfrm>
      </p:grpSpPr>
      <p:sp>
        <p:nvSpPr>
          <p:cNvPr id="1048685"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MANAGEMENT DURING LABOUR </a:t>
            </a:r>
            <a:endParaRPr dirty="0" sz="3600" lang="en-IN">
              <a:effectLst/>
              <a:latin typeface="Times New Roman" pitchFamily="18" charset="0"/>
              <a:cs typeface="Times New Roman" pitchFamily="18" charset="0"/>
            </a:endParaRPr>
          </a:p>
        </p:txBody>
      </p:sp>
      <p:sp>
        <p:nvSpPr>
          <p:cNvPr id="1048686" name="Content Placeholder 2"/>
          <p:cNvSpPr>
            <a:spLocks noGrp="1"/>
          </p:cNvSpPr>
          <p:nvPr>
            <p:ph idx="1"/>
          </p:nvPr>
        </p:nvSpPr>
        <p:spPr/>
        <p:txBody>
          <a:bodyPr>
            <a:normAutofit/>
          </a:bodyPr>
          <a:p>
            <a:pPr>
              <a:buNone/>
            </a:pPr>
            <a:r>
              <a:rPr dirty="0" sz="2800" i="1" lang="en-IN" u="sng" smtClean="0">
                <a:latin typeface="Times New Roman" pitchFamily="18" charset="0"/>
                <a:cs typeface="Times New Roman" pitchFamily="18" charset="0"/>
              </a:rPr>
              <a:t>First stage</a:t>
            </a:r>
          </a:p>
          <a:p>
            <a:pPr>
              <a:buNone/>
            </a:pPr>
            <a:r>
              <a:rPr dirty="0" sz="2800" lang="en-IN" smtClean="0">
                <a:latin typeface="Times New Roman" pitchFamily="18" charset="0"/>
                <a:cs typeface="Times New Roman" pitchFamily="18" charset="0"/>
              </a:rPr>
              <a:t> 1. </a:t>
            </a:r>
            <a:r>
              <a:rPr dirty="0" sz="2800" lang="en-US" smtClean="0">
                <a:latin typeface="Times New Roman" pitchFamily="18" charset="0"/>
                <a:cs typeface="Times New Roman" pitchFamily="18" charset="0"/>
              </a:rPr>
              <a:t>Patient is put to bed to prevent early rupture of membranes</a:t>
            </a:r>
          </a:p>
          <a:p>
            <a:pPr>
              <a:buNone/>
            </a:pPr>
            <a:r>
              <a:rPr dirty="0" sz="2800" lang="en-US" smtClean="0">
                <a:latin typeface="Times New Roman" pitchFamily="18" charset="0"/>
                <a:cs typeface="Times New Roman" pitchFamily="18" charset="0"/>
              </a:rPr>
              <a:t> 2. Ensure adequate fetal oxygenation </a:t>
            </a:r>
          </a:p>
          <a:p>
            <a:pPr>
              <a:buNone/>
            </a:pPr>
            <a:r>
              <a:rPr dirty="0" sz="2800" lang="en-US" smtClean="0">
                <a:latin typeface="Times New Roman" pitchFamily="18" charset="0"/>
                <a:cs typeface="Times New Roman" pitchFamily="18" charset="0"/>
              </a:rPr>
              <a:t> 3. Epidural analgesia is of choice</a:t>
            </a:r>
          </a:p>
          <a:p>
            <a:pPr>
              <a:buNone/>
            </a:pPr>
            <a:r>
              <a:rPr dirty="0" sz="2800" lang="en-US" smtClean="0">
                <a:latin typeface="Times New Roman" pitchFamily="18" charset="0"/>
                <a:cs typeface="Times New Roman" pitchFamily="18" charset="0"/>
              </a:rPr>
              <a:t> 4. </a:t>
            </a:r>
            <a:r>
              <a:rPr dirty="0" sz="2800" lang="en-US" err="1" smtClean="0">
                <a:latin typeface="Times New Roman" pitchFamily="18" charset="0"/>
                <a:cs typeface="Times New Roman" pitchFamily="18" charset="0"/>
              </a:rPr>
              <a:t>Labour</a:t>
            </a:r>
            <a:r>
              <a:rPr dirty="0" sz="2800" lang="en-US" smtClean="0">
                <a:latin typeface="Times New Roman" pitchFamily="18" charset="0"/>
                <a:cs typeface="Times New Roman" pitchFamily="18" charset="0"/>
              </a:rPr>
              <a:t> should be watched by intensive clinical monitoring.</a:t>
            </a:r>
          </a:p>
          <a:p>
            <a:pPr>
              <a:buNone/>
            </a:pPr>
            <a:r>
              <a:rPr dirty="0" sz="2800" lang="en-US" smtClean="0">
                <a:latin typeface="Times New Roman" pitchFamily="18" charset="0"/>
                <a:cs typeface="Times New Roman" pitchFamily="18" charset="0"/>
              </a:rPr>
              <a:t> 5. In case of delay or anticipating a traumatic vaginal delivery CS is to performed</a:t>
            </a:r>
          </a:p>
          <a:p>
            <a:pPr>
              <a:buNone/>
            </a:pPr>
            <a:endParaRPr dirty="0" sz="2800" lang="en-IN">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03" name=""/>
        <p:cNvGrpSpPr/>
        <p:nvPr/>
      </p:nvGrpSpPr>
      <p:grpSpPr>
        <a:xfrm>
          <a:off x="0" y="0"/>
          <a:ext cx="0" cy="0"/>
          <a:chOff x="0" y="0"/>
          <a:chExt cx="0" cy="0"/>
        </a:xfrm>
      </p:grpSpPr>
      <p:sp>
        <p:nvSpPr>
          <p:cNvPr id="1048687" name="Title 1"/>
          <p:cNvSpPr>
            <a:spLocks noGrp="1"/>
          </p:cNvSpPr>
          <p:nvPr>
            <p:ph type="title"/>
          </p:nvPr>
        </p:nvSpPr>
        <p:spPr/>
        <p:txBody>
          <a:bodyPr/>
          <a:p>
            <a:endParaRPr lang="en-IN"/>
          </a:p>
        </p:txBody>
      </p:sp>
      <p:sp>
        <p:nvSpPr>
          <p:cNvPr id="1048688" name="Content Placeholder 2"/>
          <p:cNvSpPr>
            <a:spLocks noGrp="1"/>
          </p:cNvSpPr>
          <p:nvPr>
            <p:ph idx="1"/>
          </p:nvPr>
        </p:nvSpPr>
        <p:spPr/>
        <p:txBody>
          <a:bodyPr>
            <a:normAutofit/>
          </a:bodyPr>
          <a:p>
            <a:pPr>
              <a:buNone/>
            </a:pPr>
            <a:r>
              <a:rPr dirty="0" sz="2800" i="1" lang="en-IN" u="sng" smtClean="0">
                <a:latin typeface="Times New Roman" pitchFamily="18" charset="0"/>
                <a:cs typeface="Times New Roman" pitchFamily="18" charset="0"/>
              </a:rPr>
              <a:t>Second stage</a:t>
            </a:r>
          </a:p>
          <a:p>
            <a:pPr indent="-514350" marL="596646">
              <a:buAutoNum type="arabicPeriod"/>
            </a:pPr>
            <a:r>
              <a:rPr dirty="0" sz="2800" lang="en-IN" smtClean="0">
                <a:latin typeface="Times New Roman" pitchFamily="18" charset="0"/>
                <a:cs typeface="Times New Roman" pitchFamily="18" charset="0"/>
              </a:rPr>
              <a:t>Birth should be gentle and slow</a:t>
            </a:r>
          </a:p>
          <a:p>
            <a:pPr indent="-514350" marL="596646">
              <a:buAutoNum type="arabicPeriod"/>
            </a:pPr>
            <a:r>
              <a:rPr dirty="0" sz="2800" lang="en-IN" smtClean="0">
                <a:latin typeface="Times New Roman" pitchFamily="18" charset="0"/>
                <a:cs typeface="Times New Roman" pitchFamily="18" charset="0"/>
              </a:rPr>
              <a:t>Cord is to be clamped immediately to prevent </a:t>
            </a:r>
            <a:r>
              <a:rPr dirty="0" sz="2800" lang="en-IN" err="1" smtClean="0">
                <a:latin typeface="Times New Roman" pitchFamily="18" charset="0"/>
                <a:cs typeface="Times New Roman" pitchFamily="18" charset="0"/>
              </a:rPr>
              <a:t>hypervolaemia</a:t>
            </a:r>
            <a:r>
              <a:rPr dirty="0" sz="2800" lang="en-IN" smtClean="0">
                <a:latin typeface="Times New Roman" pitchFamily="18" charset="0"/>
                <a:cs typeface="Times New Roman" pitchFamily="18" charset="0"/>
              </a:rPr>
              <a:t> and </a:t>
            </a:r>
            <a:r>
              <a:rPr dirty="0" sz="2800" lang="en-IN" err="1" smtClean="0">
                <a:latin typeface="Times New Roman" pitchFamily="18" charset="0"/>
                <a:cs typeface="Times New Roman" pitchFamily="18" charset="0"/>
              </a:rPr>
              <a:t>hyperbilirubinaemia</a:t>
            </a:r>
            <a:r>
              <a:rPr dirty="0" sz="2800" lang="en-IN" smtClean="0">
                <a:latin typeface="Times New Roman" pitchFamily="18" charset="0"/>
                <a:cs typeface="Times New Roman" pitchFamily="18" charset="0"/>
              </a:rPr>
              <a:t>.</a:t>
            </a:r>
          </a:p>
          <a:p>
            <a:pPr indent="-514350" marL="596646">
              <a:buNone/>
            </a:pPr>
            <a:endParaRPr dirty="0" sz="2800" lang="en-IN">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04" name=""/>
        <p:cNvGrpSpPr/>
        <p:nvPr/>
      </p:nvGrpSpPr>
      <p:grpSpPr>
        <a:xfrm>
          <a:off x="0" y="0"/>
          <a:ext cx="0" cy="0"/>
          <a:chOff x="0" y="0"/>
          <a:chExt cx="0" cy="0"/>
        </a:xfrm>
      </p:grpSpPr>
      <p:sp>
        <p:nvSpPr>
          <p:cNvPr id="1048689" name="Title 1"/>
          <p:cNvSpPr>
            <a:spLocks noGrp="1"/>
          </p:cNvSpPr>
          <p:nvPr>
            <p:ph type="title"/>
          </p:nvPr>
        </p:nvSpPr>
        <p:spPr/>
        <p:txBody>
          <a:bodyPr>
            <a:normAutofit/>
          </a:bodyPr>
          <a:p>
            <a:r>
              <a:rPr dirty="0" sz="3600" lang="en-IN" err="1" smtClean="0">
                <a:effectLst/>
                <a:latin typeface="DevLys 010" pitchFamily="2" charset="0"/>
              </a:rPr>
              <a:t>foizlo@iwoZdkfyd</a:t>
            </a:r>
            <a:r>
              <a:rPr dirty="0" sz="3600" lang="en-IN" smtClean="0">
                <a:effectLst/>
                <a:latin typeface="DevLys 010" pitchFamily="2" charset="0"/>
              </a:rPr>
              <a:t> </a:t>
            </a:r>
            <a:r>
              <a:rPr dirty="0" sz="3600" lang="en-IN" err="1" smtClean="0">
                <a:effectLst/>
                <a:latin typeface="DevLys 010" pitchFamily="2" charset="0"/>
              </a:rPr>
              <a:t>izlo</a:t>
            </a:r>
            <a:r>
              <a:rPr dirty="0" sz="3600" lang="en-IN" err="1" smtClean="0">
                <a:effectLst/>
                <a:latin typeface="DevLys-010"/>
              </a:rPr>
              <a:t>@vizxYHk</a:t>
            </a:r>
            <a:r>
              <a:rPr dirty="0" sz="3600" lang="en-IN" smtClean="0">
                <a:effectLst/>
                <a:latin typeface="DevLys-010"/>
              </a:rPr>
              <a:t> </a:t>
            </a:r>
            <a:r>
              <a:rPr dirty="0" sz="3600" lang="en-IN" err="1" smtClean="0">
                <a:effectLst/>
                <a:latin typeface="DevLys-010"/>
              </a:rPr>
              <a:t>f’k’kq</a:t>
            </a:r>
            <a:r>
              <a:rPr dirty="0" sz="3600" lang="en-IN" smtClean="0">
                <a:effectLst/>
                <a:latin typeface="DevLys-010"/>
              </a:rPr>
              <a:t> </a:t>
            </a:r>
            <a:r>
              <a:rPr dirty="0" sz="3600" lang="en-IN" err="1" smtClean="0">
                <a:effectLst/>
                <a:latin typeface="DevLys-010"/>
              </a:rPr>
              <a:t>izlo</a:t>
            </a:r>
            <a:endParaRPr dirty="0" sz="3600" lang="en-IN">
              <a:effectLst/>
              <a:latin typeface="DevLys 010" pitchFamily="2" charset="0"/>
            </a:endParaRPr>
          </a:p>
        </p:txBody>
      </p:sp>
      <p:sp>
        <p:nvSpPr>
          <p:cNvPr id="1048690" name="Content Placeholder 2"/>
          <p:cNvSpPr>
            <a:spLocks noGrp="1"/>
          </p:cNvSpPr>
          <p:nvPr>
            <p:ph idx="1"/>
          </p:nvPr>
        </p:nvSpPr>
        <p:spPr/>
        <p:txBody>
          <a:bodyPr>
            <a:normAutofit/>
          </a:bodyPr>
          <a:p>
            <a:pPr>
              <a:buNone/>
            </a:pPr>
            <a:r>
              <a:rPr dirty="0" sz="2800" lang="en-IN" err="1" smtClean="0">
                <a:latin typeface="DevLys 010" pitchFamily="2" charset="0"/>
              </a:rPr>
              <a:t>vU;s</a:t>
            </a:r>
            <a:r>
              <a:rPr dirty="0" sz="2800" lang="en-IN" smtClean="0">
                <a:latin typeface="DevLys 010" pitchFamily="2" charset="0"/>
              </a:rPr>
              <a:t> </a:t>
            </a:r>
            <a:r>
              <a:rPr dirty="0" sz="2800" lang="en-IN" err="1" smtClean="0">
                <a:latin typeface="DevLys 010" pitchFamily="2" charset="0"/>
              </a:rPr>
              <a:t>rq</a:t>
            </a:r>
            <a:r>
              <a:rPr dirty="0" sz="2800" lang="en-IN" smtClean="0">
                <a:latin typeface="DevLys 010" pitchFamily="2" charset="0"/>
              </a:rPr>
              <a:t> </a:t>
            </a:r>
            <a:r>
              <a:rPr dirty="0" sz="2800" lang="en-IN" err="1" smtClean="0">
                <a:latin typeface="DevLys 010" pitchFamily="2" charset="0"/>
              </a:rPr>
              <a:t>iape"k</a:t>
            </a:r>
            <a:r>
              <a:rPr dirty="0" sz="2800" lang="en-IN" err="1" smtClean="0">
                <a:latin typeface="DevLys-010"/>
              </a:rPr>
              <a:t>"B;ksjso</a:t>
            </a:r>
            <a:r>
              <a:rPr dirty="0" sz="2800" lang="en-IN" smtClean="0">
                <a:latin typeface="DevLys-010"/>
              </a:rPr>
              <a:t> </a:t>
            </a:r>
            <a:r>
              <a:rPr dirty="0" sz="2800" lang="en-IN" err="1" smtClean="0">
                <a:latin typeface="DevLys-010"/>
              </a:rPr>
              <a:t>ikr</a:t>
            </a:r>
            <a:r>
              <a:rPr dirty="0" sz="2800" lang="en-IN" smtClean="0">
                <a:latin typeface="DevLys-010"/>
              </a:rPr>
              <a:t>% </a:t>
            </a:r>
            <a:r>
              <a:rPr dirty="0" sz="2800" lang="en-IN" err="1" smtClean="0">
                <a:latin typeface="DevLys-010"/>
              </a:rPr>
              <a:t>lIrekfn"kq</a:t>
            </a:r>
            <a:r>
              <a:rPr dirty="0" sz="2800" lang="en-IN" smtClean="0">
                <a:latin typeface="DevLys-010"/>
              </a:rPr>
              <a:t> </a:t>
            </a:r>
            <a:r>
              <a:rPr dirty="0" sz="2800" lang="en-IN" err="1" smtClean="0">
                <a:latin typeface="DevLys-010"/>
              </a:rPr>
              <a:t>nks"koSxq.;k</a:t>
            </a:r>
            <a:r>
              <a:rPr b="1" dirty="0" sz="2800" lang="en-IN" err="1" smtClean="0">
                <a:latin typeface="DevLys-010"/>
              </a:rPr>
              <a:t>f</a:t>
            </a:r>
            <a:r>
              <a:rPr b="1" dirty="0" sz="2800" lang="en-IN" smtClean="0">
                <a:latin typeface="DevLys-010"/>
              </a:rPr>
              <a:t>}</a:t>
            </a:r>
            <a:r>
              <a:rPr b="1" dirty="0" sz="2800" lang="en-IN" err="1" smtClean="0">
                <a:latin typeface="DevLys-010"/>
              </a:rPr>
              <a:t>izlo</a:t>
            </a:r>
            <a:r>
              <a:rPr dirty="0" sz="2800" lang="en-IN" smtClean="0">
                <a:latin typeface="DevLys-010"/>
              </a:rPr>
              <a:t> </a:t>
            </a:r>
            <a:r>
              <a:rPr dirty="0" sz="2800" lang="en-IN" err="1" smtClean="0">
                <a:latin typeface="DevLys-010"/>
              </a:rPr>
              <a:t>bfrA</a:t>
            </a:r>
            <a:endParaRPr dirty="0" sz="2800" lang="en-IN" smtClean="0">
              <a:latin typeface="DevLys-010"/>
            </a:endParaRPr>
          </a:p>
          <a:p>
            <a:pPr>
              <a:buNone/>
            </a:pPr>
            <a:r>
              <a:rPr dirty="0" sz="2800" lang="en-IN" smtClean="0">
                <a:latin typeface="DevLys-010"/>
              </a:rPr>
              <a:t>                             </a:t>
            </a:r>
            <a:r>
              <a:rPr dirty="0" sz="2800" lang="en-IN" err="1" smtClean="0">
                <a:latin typeface="DevLys-010"/>
              </a:rPr>
              <a:t>ek</a:t>
            </a:r>
            <a:r>
              <a:rPr dirty="0" sz="2800" lang="en-IN" smtClean="0">
                <a:latin typeface="DevLys-010"/>
              </a:rPr>
              <a:t> fu 64@2 e/</a:t>
            </a:r>
            <a:r>
              <a:rPr dirty="0" sz="2800" lang="en-IN" err="1" smtClean="0">
                <a:latin typeface="DevLys-010"/>
              </a:rPr>
              <a:t>kqdks"k</a:t>
            </a:r>
            <a:r>
              <a:rPr dirty="0" sz="2800" lang="en-IN" smtClean="0">
                <a:latin typeface="DevLys-010"/>
              </a:rPr>
              <a:t> </a:t>
            </a:r>
            <a:r>
              <a:rPr dirty="0" sz="2800" lang="en-IN" err="1" smtClean="0">
                <a:latin typeface="DevLys-010"/>
              </a:rPr>
              <a:t>Vhdk</a:t>
            </a:r>
            <a:endParaRPr dirty="0" sz="2800" lang="en-IN" smtClean="0">
              <a:latin typeface="DevLys-010"/>
            </a:endParaRPr>
          </a:p>
          <a:p>
            <a:pPr>
              <a:buNone/>
            </a:pPr>
            <a:endParaRPr dirty="0" sz="2800" lang="en-IN" smtClean="0">
              <a:latin typeface="DevLys-010"/>
            </a:endParaRPr>
          </a:p>
          <a:p>
            <a:pPr>
              <a:buNone/>
            </a:pPr>
            <a:r>
              <a:rPr dirty="0" sz="2800" i="1" lang="en-IN" err="1" smtClean="0">
                <a:latin typeface="Times New Roman" pitchFamily="18" charset="0"/>
                <a:cs typeface="Times New Roman" pitchFamily="18" charset="0"/>
              </a:rPr>
              <a:t>Dalhana</a:t>
            </a:r>
            <a:r>
              <a:rPr dirty="0" sz="2800" lang="en-IN" smtClean="0">
                <a:latin typeface="Times New Roman" pitchFamily="18" charset="0"/>
                <a:cs typeface="Times New Roman" pitchFamily="18" charset="0"/>
              </a:rPr>
              <a:t> has explained word </a:t>
            </a:r>
            <a:r>
              <a:rPr dirty="0" sz="2800" i="1" lang="en-IN" err="1" smtClean="0">
                <a:latin typeface="Times New Roman" pitchFamily="18" charset="0"/>
                <a:cs typeface="Times New Roman" pitchFamily="18" charset="0"/>
              </a:rPr>
              <a:t>apaprajata</a:t>
            </a:r>
            <a:r>
              <a:rPr dirty="0" sz="2800" lang="en-IN" smtClean="0">
                <a:latin typeface="Times New Roman" pitchFamily="18" charset="0"/>
                <a:cs typeface="Times New Roman" pitchFamily="18" charset="0"/>
              </a:rPr>
              <a:t> as </a:t>
            </a:r>
            <a:r>
              <a:rPr dirty="0" sz="2800" i="1" lang="en-IN" err="1" smtClean="0">
                <a:latin typeface="Times New Roman" pitchFamily="18" charset="0"/>
                <a:cs typeface="Times New Roman" pitchFamily="18" charset="0"/>
              </a:rPr>
              <a:t>akalaprasuta</a:t>
            </a:r>
            <a:r>
              <a:rPr dirty="0" sz="2800" lang="en-IN" smtClean="0">
                <a:latin typeface="DevLys 010" pitchFamily="2" charset="0"/>
              </a:rPr>
              <a:t>  </a:t>
            </a:r>
          </a:p>
          <a:p>
            <a:pPr>
              <a:buNone/>
            </a:pPr>
            <a:endParaRPr dirty="0" sz="2800" lang="en-IN" smtClean="0">
              <a:latin typeface="DevLys 010" pitchFamily="2" charset="0"/>
            </a:endParaRPr>
          </a:p>
          <a:p>
            <a:pPr>
              <a:buNone/>
            </a:pPr>
            <a:endParaRPr dirty="0" sz="2800" lang="en-IN" smtClean="0">
              <a:latin typeface="Times New Roman" pitchFamily="18" charset="0"/>
              <a:cs typeface="Times New Roman" pitchFamily="18" charset="0"/>
            </a:endParaRPr>
          </a:p>
          <a:p>
            <a:pPr>
              <a:buNone/>
            </a:pPr>
            <a:endParaRPr dirty="0" sz="2800" i="1" lang="en-IN" smtClean="0">
              <a:latin typeface="Times New Roman" pitchFamily="18" charset="0"/>
              <a:cs typeface="Times New Roman" pitchFamily="18" charset="0"/>
            </a:endParaRPr>
          </a:p>
          <a:p>
            <a:pPr>
              <a:buNone/>
            </a:pPr>
            <a:endParaRPr dirty="0" sz="2800" lang="en-IN" smtClean="0">
              <a:latin typeface="DevLys-01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05" name=""/>
        <p:cNvGrpSpPr/>
        <p:nvPr/>
      </p:nvGrpSpPr>
      <p:grpSpPr>
        <a:xfrm>
          <a:off x="0" y="0"/>
          <a:ext cx="0" cy="0"/>
          <a:chOff x="0" y="0"/>
          <a:chExt cx="0" cy="0"/>
        </a:xfrm>
      </p:grpSpPr>
      <p:sp>
        <p:nvSpPr>
          <p:cNvPr id="1048691" name="Title 1"/>
          <p:cNvSpPr>
            <a:spLocks noGrp="1"/>
          </p:cNvSpPr>
          <p:nvPr>
            <p:ph type="title"/>
          </p:nvPr>
        </p:nvSpPr>
        <p:spPr/>
        <p:txBody>
          <a:bodyPr/>
          <a:p>
            <a:endParaRPr lang="en-IN"/>
          </a:p>
        </p:txBody>
      </p:sp>
      <p:sp>
        <p:nvSpPr>
          <p:cNvPr id="1048692" name="Content Placeholder 2"/>
          <p:cNvSpPr>
            <a:spLocks noGrp="1"/>
          </p:cNvSpPr>
          <p:nvPr>
            <p:ph idx="1"/>
          </p:nvPr>
        </p:nvSpPr>
        <p:spPr/>
        <p:txBody>
          <a:bodyPr>
            <a:normAutofit/>
          </a:bodyPr>
          <a:p>
            <a:pPr>
              <a:buNone/>
            </a:pPr>
            <a:r>
              <a:rPr dirty="0" sz="2800" lang="en-IN" smtClean="0">
                <a:latin typeface="DevLys 010" pitchFamily="2" charset="0"/>
              </a:rPr>
              <a:t>'</a:t>
            </a:r>
            <a:r>
              <a:rPr dirty="0" sz="2800" lang="en-IN" err="1" smtClean="0">
                <a:latin typeface="DevLys 010" pitchFamily="2" charset="0"/>
              </a:rPr>
              <a:t>kq</a:t>
            </a:r>
            <a:r>
              <a:rPr dirty="0" sz="2800" lang="en-IN" err="1" smtClean="0">
                <a:latin typeface="DevLys-010"/>
              </a:rPr>
              <a:t>Økl`xkRek’k;dkylain</a:t>
            </a:r>
            <a:r>
              <a:rPr dirty="0" sz="2800" lang="en-IN" smtClean="0">
                <a:latin typeface="DevLys-010"/>
              </a:rPr>
              <a:t>~ ;</a:t>
            </a:r>
            <a:r>
              <a:rPr dirty="0" sz="2800" lang="en-IN" err="1" smtClean="0">
                <a:latin typeface="DevLys-010"/>
              </a:rPr>
              <a:t>L;ksipkj’p</a:t>
            </a:r>
            <a:r>
              <a:rPr dirty="0" sz="2800" lang="en-IN" smtClean="0">
                <a:latin typeface="DevLys-010"/>
              </a:rPr>
              <a:t> </a:t>
            </a:r>
            <a:r>
              <a:rPr dirty="0" sz="2800" lang="en-IN" err="1" smtClean="0">
                <a:latin typeface="DevLys-010"/>
              </a:rPr>
              <a:t>fgrSLrFkk·UuS%A</a:t>
            </a:r>
            <a:endParaRPr dirty="0" sz="2800" lang="en-IN" smtClean="0">
              <a:latin typeface="DevLys-010"/>
            </a:endParaRPr>
          </a:p>
          <a:p>
            <a:pPr>
              <a:buNone/>
            </a:pPr>
            <a:r>
              <a:rPr dirty="0" sz="2800" lang="en-IN" err="1" smtClean="0">
                <a:latin typeface="DevLys-010"/>
              </a:rPr>
              <a:t>xHkZ’p</a:t>
            </a:r>
            <a:r>
              <a:rPr dirty="0" sz="2800" lang="en-IN" smtClean="0">
                <a:latin typeface="DevLys-010"/>
              </a:rPr>
              <a:t> </a:t>
            </a:r>
            <a:r>
              <a:rPr dirty="0" sz="2800" lang="en-IN" err="1" smtClean="0">
                <a:latin typeface="DevLys-010"/>
              </a:rPr>
              <a:t>dkys</a:t>
            </a:r>
            <a:r>
              <a:rPr dirty="0" sz="2800" lang="en-IN" smtClean="0">
                <a:latin typeface="DevLys-010"/>
              </a:rPr>
              <a:t> p </a:t>
            </a:r>
            <a:r>
              <a:rPr dirty="0" sz="2800" lang="en-IN" err="1" smtClean="0">
                <a:latin typeface="DevLys-010"/>
              </a:rPr>
              <a:t>lq</a:t>
            </a:r>
            <a:r>
              <a:rPr dirty="0" sz="2800" lang="en-IN" smtClean="0">
                <a:latin typeface="DevLys-010"/>
              </a:rPr>
              <a:t>[</a:t>
            </a:r>
            <a:r>
              <a:rPr dirty="0" sz="2800" lang="en-IN" err="1" smtClean="0">
                <a:latin typeface="DevLys-010"/>
              </a:rPr>
              <a:t>kh</a:t>
            </a:r>
            <a:r>
              <a:rPr dirty="0" sz="2800" lang="en-IN" smtClean="0">
                <a:latin typeface="DevLys-010"/>
              </a:rPr>
              <a:t> </a:t>
            </a:r>
            <a:r>
              <a:rPr dirty="0" sz="2800" lang="en-IN" err="1" smtClean="0">
                <a:latin typeface="DevLys-010"/>
              </a:rPr>
              <a:t>lq</a:t>
            </a:r>
            <a:r>
              <a:rPr dirty="0" sz="2800" lang="en-IN" smtClean="0">
                <a:latin typeface="DevLys-010"/>
              </a:rPr>
              <a:t>[ka p </a:t>
            </a:r>
            <a:r>
              <a:rPr dirty="0" sz="2800" lang="en-IN" err="1" smtClean="0">
                <a:latin typeface="DevLys-010"/>
              </a:rPr>
              <a:t>latk;rs</a:t>
            </a:r>
            <a:r>
              <a:rPr dirty="0" sz="2800" lang="en-IN" smtClean="0">
                <a:latin typeface="DevLys-010"/>
              </a:rPr>
              <a:t> </a:t>
            </a:r>
            <a:r>
              <a:rPr dirty="0" sz="2800" lang="en-IN" err="1" smtClean="0">
                <a:latin typeface="DevLys-010"/>
              </a:rPr>
              <a:t>laifjiw.kZnsg%AA</a:t>
            </a:r>
            <a:endParaRPr dirty="0" sz="2800" lang="en-IN" smtClean="0">
              <a:latin typeface="DevLys-010"/>
            </a:endParaRPr>
          </a:p>
          <a:p>
            <a:pPr>
              <a:buNone/>
            </a:pPr>
            <a:r>
              <a:rPr dirty="0" sz="2800" lang="en-IN" smtClean="0">
                <a:latin typeface="DevLys-010"/>
              </a:rPr>
              <a:t>                                   p '</a:t>
            </a:r>
            <a:r>
              <a:rPr dirty="0" sz="2800" lang="en-IN" err="1" smtClean="0">
                <a:latin typeface="DevLys-010"/>
              </a:rPr>
              <a:t>kk</a:t>
            </a:r>
            <a:r>
              <a:rPr dirty="0" sz="2800" lang="en-IN" smtClean="0">
                <a:latin typeface="DevLys-010"/>
              </a:rPr>
              <a:t> 2@6</a:t>
            </a:r>
          </a:p>
          <a:p>
            <a:pPr>
              <a:buNone/>
            </a:pPr>
            <a:r>
              <a:rPr dirty="0" sz="2800" lang="en-IN" smtClean="0">
                <a:latin typeface="Times New Roman" pitchFamily="18" charset="0"/>
                <a:cs typeface="Times New Roman" pitchFamily="18" charset="0"/>
              </a:rPr>
              <a:t>Abnormality in </a:t>
            </a:r>
            <a:r>
              <a:rPr dirty="0" sz="2800" i="1" lang="en-IN" err="1" smtClean="0">
                <a:latin typeface="Times New Roman" pitchFamily="18" charset="0"/>
                <a:cs typeface="Times New Roman" pitchFamily="18" charset="0"/>
              </a:rPr>
              <a:t>Shukra</a:t>
            </a:r>
            <a:r>
              <a:rPr dirty="0" sz="2800" lang="en-IN" smtClean="0">
                <a:latin typeface="Times New Roman" pitchFamily="18" charset="0"/>
                <a:cs typeface="Times New Roman" pitchFamily="18" charset="0"/>
              </a:rPr>
              <a:t> and </a:t>
            </a:r>
            <a:r>
              <a:rPr dirty="0" sz="2800" i="1" lang="en-IN" err="1" smtClean="0">
                <a:latin typeface="Times New Roman" pitchFamily="18" charset="0"/>
                <a:cs typeface="Times New Roman" pitchFamily="18" charset="0"/>
              </a:rPr>
              <a:t>Artava</a:t>
            </a:r>
            <a:r>
              <a:rPr dirty="0" sz="2800" i="1" lang="en-IN" smtClean="0">
                <a:latin typeface="Times New Roman" pitchFamily="18" charset="0"/>
                <a:cs typeface="Times New Roman" pitchFamily="18" charset="0"/>
              </a:rPr>
              <a:t> – </a:t>
            </a:r>
            <a:r>
              <a:rPr dirty="0" sz="2800" lang="en-IN" smtClean="0">
                <a:latin typeface="Times New Roman" pitchFamily="18" charset="0"/>
                <a:cs typeface="Times New Roman" pitchFamily="18" charset="0"/>
              </a:rPr>
              <a:t>congenital malformations in </a:t>
            </a:r>
            <a:r>
              <a:rPr dirty="0" sz="2800" lang="en-IN" err="1" smtClean="0">
                <a:latin typeface="Times New Roman" pitchFamily="18" charset="0"/>
                <a:cs typeface="Times New Roman" pitchFamily="18" charset="0"/>
              </a:rPr>
              <a:t>fetus</a:t>
            </a:r>
            <a:endParaRPr dirty="0" sz="2800" lang="en-IN" smtClean="0">
              <a:latin typeface="Times New Roman" pitchFamily="18" charset="0"/>
              <a:cs typeface="Times New Roman" pitchFamily="18" charset="0"/>
            </a:endParaRPr>
          </a:p>
          <a:p>
            <a:pPr>
              <a:buNone/>
            </a:pPr>
            <a:r>
              <a:rPr dirty="0" sz="2800" lang="en-IN" smtClean="0">
                <a:latin typeface="Times New Roman" pitchFamily="18" charset="0"/>
                <a:cs typeface="Times New Roman" pitchFamily="18" charset="0"/>
              </a:rPr>
              <a:t>Abnormality in </a:t>
            </a:r>
            <a:r>
              <a:rPr dirty="0" sz="2800" i="1" lang="en-IN" err="1" smtClean="0">
                <a:latin typeface="Times New Roman" pitchFamily="18" charset="0"/>
                <a:cs typeface="Times New Roman" pitchFamily="18" charset="0"/>
              </a:rPr>
              <a:t>Garbhasaya</a:t>
            </a:r>
            <a:r>
              <a:rPr dirty="0" sz="2800" i="1" lang="en-IN" smtClean="0">
                <a:latin typeface="Times New Roman" pitchFamily="18" charset="0"/>
                <a:cs typeface="Times New Roman" pitchFamily="18" charset="0"/>
              </a:rPr>
              <a:t> – </a:t>
            </a:r>
            <a:r>
              <a:rPr dirty="0" sz="2800" lang="en-IN" smtClean="0">
                <a:latin typeface="Times New Roman" pitchFamily="18" charset="0"/>
                <a:cs typeface="Times New Roman" pitchFamily="18" charset="0"/>
              </a:rPr>
              <a:t>uterine anomalies</a:t>
            </a:r>
          </a:p>
          <a:p>
            <a:pPr>
              <a:buNone/>
            </a:pPr>
            <a:r>
              <a:rPr dirty="0" sz="2800" lang="en-IN" smtClean="0">
                <a:latin typeface="Times New Roman" pitchFamily="18" charset="0"/>
                <a:cs typeface="Times New Roman" pitchFamily="18" charset="0"/>
              </a:rPr>
              <a:t>- Poor nutrition</a:t>
            </a:r>
          </a:p>
          <a:p>
            <a:pPr>
              <a:buNone/>
            </a:pPr>
            <a:endParaRPr dirty="0" lang="en-IN"/>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3" presetSubtype="10">
                                  <p:stCondLst>
                                    <p:cond delay="0"/>
                                  </p:stCondLst>
                                  <p:childTnLst>
                                    <p:set>
                                      <p:cBhvr>
                                        <p:cTn dur="1" fill="hold" id="6">
                                          <p:stCondLst>
                                            <p:cond delay="0"/>
                                          </p:stCondLst>
                                        </p:cTn>
                                        <p:tgtEl>
                                          <p:spTgt spid="1048692">
                                            <p:txEl>
                                              <p:pRg st="3" end="3"/>
                                            </p:txEl>
                                          </p:spTgt>
                                        </p:tgtEl>
                                        <p:attrNameLst>
                                          <p:attrName>style.visibility</p:attrName>
                                        </p:attrNameLst>
                                      </p:cBhvr>
                                      <p:to>
                                        <p:strVal val="visible"/>
                                      </p:to>
                                    </p:set>
                                    <p:animEffect transition="in" filter="blinds(horizontal)">
                                      <p:cBhvr>
                                        <p:cTn dur="500" id="7"/>
                                        <p:tgtEl>
                                          <p:spTgt spid="1048692">
                                            <p:txEl>
                                              <p:pRg st="3" end="3"/>
                                            </p:txEl>
                                          </p:spTgt>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3" presetSubtype="10">
                                  <p:stCondLst>
                                    <p:cond delay="0"/>
                                  </p:stCondLst>
                                  <p:childTnLst>
                                    <p:set>
                                      <p:cBhvr>
                                        <p:cTn dur="1" fill="hold" id="11">
                                          <p:stCondLst>
                                            <p:cond delay="0"/>
                                          </p:stCondLst>
                                        </p:cTn>
                                        <p:tgtEl>
                                          <p:spTgt spid="1048692">
                                            <p:txEl>
                                              <p:pRg st="4" end="4"/>
                                            </p:txEl>
                                          </p:spTgt>
                                        </p:tgtEl>
                                        <p:attrNameLst>
                                          <p:attrName>style.visibility</p:attrName>
                                        </p:attrNameLst>
                                      </p:cBhvr>
                                      <p:to>
                                        <p:strVal val="visible"/>
                                      </p:to>
                                    </p:set>
                                    <p:animEffect transition="in" filter="blinds(horizontal)">
                                      <p:cBhvr>
                                        <p:cTn dur="500" id="12"/>
                                        <p:tgtEl>
                                          <p:spTgt spid="1048692">
                                            <p:txEl>
                                              <p:pRg st="4" end="4"/>
                                            </p:txEl>
                                          </p:spTgt>
                                        </p:tgtEl>
                                      </p:cBhvr>
                                    </p:animEffect>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3" presetSubtype="10">
                                  <p:stCondLst>
                                    <p:cond delay="0"/>
                                  </p:stCondLst>
                                  <p:childTnLst>
                                    <p:set>
                                      <p:cBhvr>
                                        <p:cTn dur="1" fill="hold" id="16">
                                          <p:stCondLst>
                                            <p:cond delay="0"/>
                                          </p:stCondLst>
                                        </p:cTn>
                                        <p:tgtEl>
                                          <p:spTgt spid="1048692">
                                            <p:txEl>
                                              <p:pRg st="5" end="5"/>
                                            </p:txEl>
                                          </p:spTgt>
                                        </p:tgtEl>
                                        <p:attrNameLst>
                                          <p:attrName>style.visibility</p:attrName>
                                        </p:attrNameLst>
                                      </p:cBhvr>
                                      <p:to>
                                        <p:strVal val="visible"/>
                                      </p:to>
                                    </p:set>
                                    <p:animEffect transition="in" filter="blinds(horizontal)">
                                      <p:cBhvr>
                                        <p:cTn dur="500" id="17"/>
                                        <p:tgtEl>
                                          <p:spTgt spid="104869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06" name=""/>
        <p:cNvGrpSpPr/>
        <p:nvPr/>
      </p:nvGrpSpPr>
      <p:grpSpPr>
        <a:xfrm>
          <a:off x="0" y="0"/>
          <a:ext cx="0" cy="0"/>
          <a:chOff x="0" y="0"/>
          <a:chExt cx="0" cy="0"/>
        </a:xfrm>
      </p:grpSpPr>
      <p:sp>
        <p:nvSpPr>
          <p:cNvPr id="1048693" name="Title 1"/>
          <p:cNvSpPr>
            <a:spLocks noGrp="1"/>
          </p:cNvSpPr>
          <p:nvPr>
            <p:ph type="title"/>
          </p:nvPr>
        </p:nvSpPr>
        <p:spPr/>
        <p:txBody>
          <a:bodyPr/>
          <a:p>
            <a:endParaRPr dirty="0" lang="en-IN"/>
          </a:p>
        </p:txBody>
      </p:sp>
      <p:sp>
        <p:nvSpPr>
          <p:cNvPr id="1048694" name="Content Placeholder 2"/>
          <p:cNvSpPr>
            <a:spLocks noGrp="1"/>
          </p:cNvSpPr>
          <p:nvPr>
            <p:ph idx="1"/>
          </p:nvPr>
        </p:nvSpPr>
        <p:spPr/>
        <p:txBody>
          <a:bodyPr>
            <a:normAutofit/>
          </a:bodyPr>
          <a:p>
            <a:pPr>
              <a:buNone/>
            </a:pPr>
            <a:r>
              <a:rPr dirty="0" sz="2800" lang="en-IN" smtClean="0">
                <a:latin typeface="DevLys 010" pitchFamily="2" charset="0"/>
              </a:rPr>
              <a:t>;s </a:t>
            </a:r>
            <a:r>
              <a:rPr dirty="0" sz="2800" lang="en-IN" err="1" smtClean="0">
                <a:latin typeface="DevLys-010"/>
              </a:rPr>
              <a:t>áL</a:t>
            </a:r>
            <a:r>
              <a:rPr dirty="0" sz="2800" lang="en-IN" smtClean="0">
                <a:latin typeface="DevLys-010"/>
              </a:rPr>
              <a:t>; </a:t>
            </a:r>
            <a:r>
              <a:rPr dirty="0" sz="2800" lang="en-IN" err="1" smtClean="0">
                <a:latin typeface="DevLys-010"/>
              </a:rPr>
              <a:t>dq</a:t>
            </a:r>
            <a:r>
              <a:rPr dirty="0" sz="2800" lang="en-IN" smtClean="0">
                <a:latin typeface="DevLys-010"/>
              </a:rPr>
              <a:t>{</a:t>
            </a:r>
            <a:r>
              <a:rPr dirty="0" sz="2800" lang="en-IN" err="1" smtClean="0">
                <a:latin typeface="DevLys-010"/>
              </a:rPr>
              <a:t>kkS</a:t>
            </a:r>
            <a:r>
              <a:rPr dirty="0" sz="2800" lang="en-IN" smtClean="0">
                <a:latin typeface="DevLys-010"/>
              </a:rPr>
              <a:t> </a:t>
            </a:r>
            <a:r>
              <a:rPr dirty="0" sz="2800" lang="en-IN" err="1" smtClean="0">
                <a:latin typeface="DevLys-010"/>
              </a:rPr>
              <a:t>o`f</a:t>
            </a:r>
            <a:r>
              <a:rPr dirty="0" sz="2800" lang="en-IN" smtClean="0">
                <a:latin typeface="DevLys-010"/>
              </a:rPr>
              <a:t>)</a:t>
            </a:r>
            <a:r>
              <a:rPr dirty="0" sz="2800" lang="en-IN" err="1" smtClean="0">
                <a:latin typeface="DevLys-010"/>
              </a:rPr>
              <a:t>gsrqlek</a:t>
            </a:r>
            <a:r>
              <a:rPr dirty="0" sz="2800" lang="en-IN" smtClean="0">
                <a:latin typeface="DevLys-010"/>
              </a:rPr>
              <a:t>[;</a:t>
            </a:r>
            <a:r>
              <a:rPr dirty="0" sz="2800" lang="en-IN" err="1" smtClean="0">
                <a:latin typeface="DevLys-010"/>
              </a:rPr>
              <a:t>krk</a:t>
            </a:r>
            <a:r>
              <a:rPr dirty="0" sz="2800" lang="en-IN" smtClean="0">
                <a:latin typeface="DevLys-010"/>
              </a:rPr>
              <a:t> </a:t>
            </a:r>
            <a:r>
              <a:rPr dirty="0" sz="2800" lang="en-IN" err="1" smtClean="0">
                <a:latin typeface="DevLys-010"/>
              </a:rPr>
              <a:t>HkkokLrs"kka</a:t>
            </a:r>
            <a:r>
              <a:rPr dirty="0" sz="2800" lang="en-IN" smtClean="0">
                <a:latin typeface="DevLys-010"/>
              </a:rPr>
              <a:t> </a:t>
            </a:r>
            <a:r>
              <a:rPr dirty="0" sz="2800" lang="en-IN" err="1" smtClean="0">
                <a:latin typeface="DevLys-010"/>
              </a:rPr>
              <a:t>foi;Z;knqnjs</a:t>
            </a:r>
            <a:r>
              <a:rPr dirty="0" sz="2800" lang="en-IN" smtClean="0">
                <a:latin typeface="DevLys-010"/>
              </a:rPr>
              <a:t> </a:t>
            </a:r>
            <a:r>
              <a:rPr dirty="0" sz="2800" lang="en-IN" err="1" smtClean="0">
                <a:latin typeface="DevLys-010"/>
              </a:rPr>
              <a:t>fouk’keki|rs</a:t>
            </a:r>
            <a:r>
              <a:rPr dirty="0" sz="2800" lang="en-IN" smtClean="0">
                <a:latin typeface="DevLys-010"/>
              </a:rPr>
              <a:t> </a:t>
            </a:r>
            <a:r>
              <a:rPr dirty="0" sz="2800" lang="en-IN" err="1" smtClean="0">
                <a:latin typeface="DevLys-010"/>
              </a:rPr>
              <a:t>vFkok·I;fpjtkr</a:t>
            </a:r>
            <a:r>
              <a:rPr dirty="0" sz="2800" lang="en-IN" smtClean="0">
                <a:latin typeface="DevLys-010"/>
              </a:rPr>
              <a:t>% </a:t>
            </a:r>
            <a:r>
              <a:rPr dirty="0" sz="2800" lang="en-IN" err="1" smtClean="0">
                <a:latin typeface="DevLys-010"/>
              </a:rPr>
              <a:t>L;kr</a:t>
            </a:r>
            <a:r>
              <a:rPr dirty="0" sz="2800" lang="en-IN" smtClean="0">
                <a:latin typeface="DevLys-010"/>
              </a:rPr>
              <a:t>~ A </a:t>
            </a:r>
          </a:p>
          <a:p>
            <a:pPr>
              <a:buNone/>
            </a:pPr>
            <a:r>
              <a:rPr dirty="0" sz="2800" lang="en-IN" smtClean="0">
                <a:latin typeface="DevLys-010"/>
              </a:rPr>
              <a:t>                                     p '</a:t>
            </a:r>
            <a:r>
              <a:rPr dirty="0" sz="2800" lang="en-IN" err="1" smtClean="0">
                <a:latin typeface="DevLys-010"/>
              </a:rPr>
              <a:t>kk</a:t>
            </a:r>
            <a:r>
              <a:rPr dirty="0" sz="2800" lang="en-IN" smtClean="0">
                <a:latin typeface="DevLys-010"/>
              </a:rPr>
              <a:t> 4@29</a:t>
            </a:r>
            <a:r>
              <a:rPr dirty="0" sz="2800" lang="en-IN" smtClean="0">
                <a:latin typeface="DevLys 010" pitchFamily="2" charset="0"/>
              </a:rPr>
              <a:t>       </a:t>
            </a:r>
          </a:p>
          <a:p>
            <a:pPr>
              <a:buNone/>
            </a:pPr>
            <a:r>
              <a:rPr dirty="0" sz="2800" lang="en-IN" err="1" smtClean="0">
                <a:latin typeface="DevLys 010" pitchFamily="2" charset="0"/>
              </a:rPr>
              <a:t>vFk</a:t>
            </a:r>
            <a:r>
              <a:rPr dirty="0" sz="2800" lang="en-IN" smtClean="0">
                <a:latin typeface="DevLys 010" pitchFamily="2" charset="0"/>
              </a:rPr>
              <a:t> </a:t>
            </a:r>
            <a:r>
              <a:rPr dirty="0" sz="2800" lang="en-IN" err="1" smtClean="0">
                <a:latin typeface="DevLys 010" pitchFamily="2" charset="0"/>
              </a:rPr>
              <a:t>nks</a:t>
            </a:r>
            <a:r>
              <a:rPr dirty="0" sz="2800" lang="en-IN" err="1" smtClean="0">
                <a:latin typeface="DevLys-010"/>
              </a:rPr>
              <a:t>"kcysukfi</a:t>
            </a:r>
            <a:r>
              <a:rPr dirty="0" sz="2800" lang="en-IN" smtClean="0">
                <a:latin typeface="DevLys-010"/>
              </a:rPr>
              <a:t> </a:t>
            </a:r>
            <a:r>
              <a:rPr dirty="0" sz="2800" lang="en-IN" err="1" smtClean="0">
                <a:latin typeface="DevLys-010"/>
              </a:rPr>
              <a:t>xHkksZ</a:t>
            </a:r>
            <a:r>
              <a:rPr dirty="0" sz="2800" lang="en-IN" smtClean="0">
                <a:latin typeface="DevLys-010"/>
              </a:rPr>
              <a:t> </a:t>
            </a:r>
            <a:r>
              <a:rPr dirty="0" sz="2800" lang="en-IN" err="1" smtClean="0">
                <a:latin typeface="DevLys-010"/>
              </a:rPr>
              <a:t>okfi</a:t>
            </a:r>
            <a:r>
              <a:rPr dirty="0" sz="2800" lang="en-IN" smtClean="0">
                <a:latin typeface="DevLys-010"/>
              </a:rPr>
              <a:t> </a:t>
            </a:r>
            <a:r>
              <a:rPr dirty="0" sz="2800" lang="en-IN" err="1" smtClean="0">
                <a:latin typeface="DevLys-010"/>
              </a:rPr>
              <a:t>izlw;rs</a:t>
            </a:r>
            <a:r>
              <a:rPr dirty="0" sz="2800" lang="en-IN" smtClean="0">
                <a:latin typeface="DevLys-010"/>
              </a:rPr>
              <a:t> A</a:t>
            </a:r>
          </a:p>
          <a:p>
            <a:pPr>
              <a:buNone/>
            </a:pPr>
            <a:r>
              <a:rPr dirty="0" sz="2800" lang="en-IN" err="1" smtClean="0">
                <a:latin typeface="DevLys-010"/>
              </a:rPr>
              <a:t>okrlEizsfjrs</a:t>
            </a:r>
            <a:r>
              <a:rPr dirty="0" sz="2800" lang="en-IN" smtClean="0">
                <a:latin typeface="DevLys-010"/>
              </a:rPr>
              <a:t> </a:t>
            </a:r>
            <a:r>
              <a:rPr b="1" dirty="0" sz="2800" lang="en-IN" err="1" smtClean="0">
                <a:latin typeface="DevLys-010"/>
              </a:rPr>
              <a:t>xHksZ</a:t>
            </a:r>
            <a:r>
              <a:rPr b="1" dirty="0" sz="2800" lang="en-IN" smtClean="0">
                <a:latin typeface="DevLys-010"/>
              </a:rPr>
              <a:t> </a:t>
            </a:r>
            <a:r>
              <a:rPr b="1" dirty="0" sz="2800" lang="en-IN" err="1" smtClean="0">
                <a:latin typeface="DevLys-010"/>
              </a:rPr>
              <a:t>viw.ksZ</a:t>
            </a:r>
            <a:r>
              <a:rPr b="1" dirty="0" sz="2800" lang="en-IN" smtClean="0">
                <a:latin typeface="DevLys-010"/>
              </a:rPr>
              <a:t> </a:t>
            </a:r>
            <a:r>
              <a:rPr b="1" dirty="0" sz="2800" lang="en-IN" err="1" smtClean="0">
                <a:latin typeface="DevLys-010"/>
              </a:rPr>
              <a:t>fnolS;Zfn</a:t>
            </a:r>
            <a:r>
              <a:rPr b="1" dirty="0" sz="2800" lang="en-IN" smtClean="0">
                <a:latin typeface="DevLys-010"/>
              </a:rPr>
              <a:t> </a:t>
            </a:r>
            <a:r>
              <a:rPr dirty="0" sz="2800" lang="en-IN" smtClean="0">
                <a:latin typeface="DevLys-010"/>
              </a:rPr>
              <a:t>AA</a:t>
            </a:r>
          </a:p>
          <a:p>
            <a:pPr>
              <a:buNone/>
            </a:pPr>
            <a:r>
              <a:rPr dirty="0" sz="2800" lang="en-IN" smtClean="0">
                <a:latin typeface="DevLys-010"/>
              </a:rPr>
              <a:t> </a:t>
            </a:r>
            <a:r>
              <a:rPr b="1" dirty="0" sz="2800" lang="en-IN" err="1" smtClean="0">
                <a:latin typeface="DevLys-010"/>
              </a:rPr>
              <a:t>izlw;rs</a:t>
            </a:r>
            <a:r>
              <a:rPr dirty="0" sz="2800" lang="en-IN" smtClean="0">
                <a:latin typeface="DevLys-010"/>
              </a:rPr>
              <a:t> </a:t>
            </a:r>
            <a:r>
              <a:rPr dirty="0" sz="2800" lang="en-IN" err="1" smtClean="0">
                <a:latin typeface="DevLys-010"/>
              </a:rPr>
              <a:t>okI;Fk</a:t>
            </a:r>
            <a:r>
              <a:rPr dirty="0" sz="2800" lang="en-IN" smtClean="0">
                <a:latin typeface="DevLys-010"/>
              </a:rPr>
              <a:t> </a:t>
            </a:r>
            <a:r>
              <a:rPr dirty="0" sz="2800" lang="en-IN" err="1" smtClean="0">
                <a:latin typeface="DevLys-010"/>
              </a:rPr>
              <a:t>rr</a:t>
            </a:r>
            <a:r>
              <a:rPr dirty="0" sz="2800" lang="en-IN" smtClean="0">
                <a:latin typeface="DevLys-010"/>
              </a:rPr>
              <a:t>~ </a:t>
            </a:r>
            <a:r>
              <a:rPr dirty="0" sz="2800" lang="en-IN" err="1" smtClean="0">
                <a:latin typeface="DevLys-010"/>
              </a:rPr>
              <a:t>xHksZ</a:t>
            </a:r>
            <a:r>
              <a:rPr dirty="0" sz="2800" lang="en-IN" smtClean="0">
                <a:latin typeface="DevLys-010"/>
              </a:rPr>
              <a:t> </a:t>
            </a:r>
            <a:r>
              <a:rPr dirty="0" sz="2800" lang="en-IN" err="1" smtClean="0">
                <a:latin typeface="DevLys-010"/>
              </a:rPr>
              <a:t>cky</a:t>
            </a:r>
            <a:r>
              <a:rPr dirty="0" sz="2800" lang="en-IN" smtClean="0">
                <a:latin typeface="DevLys-010"/>
              </a:rPr>
              <a:t>% </a:t>
            </a:r>
            <a:r>
              <a:rPr dirty="0" sz="2800" lang="en-IN" err="1" smtClean="0">
                <a:latin typeface="DevLys-010"/>
              </a:rPr>
              <a:t>izn`’;rsA</a:t>
            </a:r>
            <a:r>
              <a:rPr dirty="0" sz="2800" lang="en-IN" smtClean="0">
                <a:latin typeface="DevLys-010"/>
              </a:rPr>
              <a:t> </a:t>
            </a:r>
            <a:r>
              <a:rPr dirty="0" sz="2800" lang="en-IN" err="1" smtClean="0">
                <a:latin typeface="DevLys-010"/>
              </a:rPr>
              <a:t>gk</a:t>
            </a:r>
            <a:r>
              <a:rPr dirty="0" sz="2800" lang="en-IN" smtClean="0">
                <a:latin typeface="DevLys-010"/>
              </a:rPr>
              <a:t> 1@24&amp;25</a:t>
            </a:r>
          </a:p>
          <a:p>
            <a:pPr>
              <a:buNone/>
            </a:pPr>
            <a:endParaRPr dirty="0" sz="2800" lang="en-IN" smtClean="0">
              <a:latin typeface="DevLys 010" pitchFamily="2" charset="0"/>
            </a:endParaRPr>
          </a:p>
          <a:p>
            <a:pPr>
              <a:buNone/>
            </a:pPr>
            <a:r>
              <a:rPr dirty="0" sz="2800" lang="en-IN" smtClean="0">
                <a:latin typeface="Times New Roman" pitchFamily="18" charset="0"/>
                <a:cs typeface="Times New Roman" pitchFamily="18" charset="0"/>
              </a:rPr>
              <a:t>Aggravated </a:t>
            </a:r>
            <a:r>
              <a:rPr dirty="0" sz="2800" lang="en-IN" err="1" smtClean="0">
                <a:latin typeface="Times New Roman" pitchFamily="18" charset="0"/>
                <a:cs typeface="Times New Roman" pitchFamily="18" charset="0"/>
              </a:rPr>
              <a:t>vayu</a:t>
            </a:r>
            <a:r>
              <a:rPr dirty="0" sz="2800" lang="en-IN" smtClean="0">
                <a:latin typeface="Times New Roman" pitchFamily="18" charset="0"/>
                <a:cs typeface="Times New Roman" pitchFamily="18" charset="0"/>
              </a:rPr>
              <a:t> located in </a:t>
            </a:r>
            <a:r>
              <a:rPr dirty="0" sz="2800" lang="en-IN" err="1" smtClean="0">
                <a:latin typeface="Times New Roman" pitchFamily="18" charset="0"/>
                <a:cs typeface="Times New Roman" pitchFamily="18" charset="0"/>
              </a:rPr>
              <a:t>shukra</a:t>
            </a:r>
            <a:r>
              <a:rPr dirty="0" sz="2800" lang="en-IN" smtClean="0">
                <a:latin typeface="Times New Roman" pitchFamily="18" charset="0"/>
                <a:cs typeface="Times New Roman" pitchFamily="18" charset="0"/>
              </a:rPr>
              <a:t> cause premature expulsion of </a:t>
            </a:r>
            <a:r>
              <a:rPr dirty="0" sz="2800" lang="en-IN" err="1" smtClean="0">
                <a:latin typeface="Times New Roman" pitchFamily="18" charset="0"/>
                <a:cs typeface="Times New Roman" pitchFamily="18" charset="0"/>
              </a:rPr>
              <a:t>fetus</a:t>
            </a:r>
            <a:endParaRPr dirty="0" sz="2800" lang="en-IN" smtClean="0">
              <a:latin typeface="Times New Roman" pitchFamily="18" charset="0"/>
              <a:cs typeface="Times New Roman" pitchFamily="18" charset="0"/>
            </a:endParaRPr>
          </a:p>
        </p:txBody>
      </p:sp>
    </p:spTree>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4" presetSubtype="16">
                                  <p:stCondLst>
                                    <p:cond delay="0"/>
                                  </p:stCondLst>
                                  <p:childTnLst>
                                    <p:set>
                                      <p:cBhvr>
                                        <p:cTn dur="1" fill="hold" id="6">
                                          <p:stCondLst>
                                            <p:cond delay="0"/>
                                          </p:stCondLst>
                                        </p:cTn>
                                        <p:tgtEl>
                                          <p:spTgt spid="1048694">
                                            <p:txEl>
                                              <p:pRg st="2" end="2"/>
                                            </p:txEl>
                                          </p:spTgt>
                                        </p:tgtEl>
                                        <p:attrNameLst>
                                          <p:attrName>style.visibility</p:attrName>
                                        </p:attrNameLst>
                                      </p:cBhvr>
                                      <p:to>
                                        <p:strVal val="visible"/>
                                      </p:to>
                                    </p:set>
                                    <p:animEffect transition="in" filter="box(in)">
                                      <p:cBhvr>
                                        <p:cTn dur="500" id="7"/>
                                        <p:tgtEl>
                                          <p:spTgt spid="1048694">
                                            <p:txEl>
                                              <p:pRg st="2" end="2"/>
                                            </p:txEl>
                                          </p:spTgt>
                                        </p:tgtEl>
                                      </p:cBhvr>
                                    </p:animEffect>
                                  </p:childTnLst>
                                </p:cTn>
                              </p:par>
                            </p:childTnLst>
                          </p:cTn>
                        </p:par>
                      </p:childTnLst>
                    </p:cTn>
                  </p:par>
                  <p:par>
                    <p:cTn fill="hold" id="8">
                      <p:stCondLst>
                        <p:cond delay="indefinite"/>
                      </p:stCondLst>
                      <p:childTnLst>
                        <p:par>
                          <p:cTn fill="hold" id="9">
                            <p:stCondLst>
                              <p:cond delay="0"/>
                            </p:stCondLst>
                            <p:childTnLst>
                              <p:par>
                                <p:cTn fill="hold" grpId="0" id="10" nodeType="clickEffect" presetClass="entr" presetID="4" presetSubtype="16">
                                  <p:stCondLst>
                                    <p:cond delay="0"/>
                                  </p:stCondLst>
                                  <p:childTnLst>
                                    <p:set>
                                      <p:cBhvr>
                                        <p:cTn dur="1" fill="hold" id="11">
                                          <p:stCondLst>
                                            <p:cond delay="0"/>
                                          </p:stCondLst>
                                        </p:cTn>
                                        <p:tgtEl>
                                          <p:spTgt spid="1048694">
                                            <p:txEl>
                                              <p:pRg st="6" end="6"/>
                                            </p:txEl>
                                          </p:spTgt>
                                        </p:tgtEl>
                                        <p:attrNameLst>
                                          <p:attrName>style.visibility</p:attrName>
                                        </p:attrNameLst>
                                      </p:cBhvr>
                                      <p:to>
                                        <p:strVal val="visible"/>
                                      </p:to>
                                    </p:set>
                                    <p:animEffect transition="in" filter="box(in)">
                                      <p:cBhvr>
                                        <p:cTn dur="500" id="12"/>
                                        <p:tgtEl>
                                          <p:spTgt spid="104869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94"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07" name=""/>
        <p:cNvGrpSpPr/>
        <p:nvPr/>
      </p:nvGrpSpPr>
      <p:grpSpPr>
        <a:xfrm>
          <a:off x="0" y="0"/>
          <a:ext cx="0" cy="0"/>
          <a:chOff x="0" y="0"/>
          <a:chExt cx="0" cy="0"/>
        </a:xfrm>
      </p:grpSpPr>
      <p:sp>
        <p:nvSpPr>
          <p:cNvPr id="1048695" name="Title 1"/>
          <p:cNvSpPr>
            <a:spLocks noGrp="1"/>
          </p:cNvSpPr>
          <p:nvPr>
            <p:ph type="title"/>
          </p:nvPr>
        </p:nvSpPr>
        <p:spPr/>
        <p:txBody>
          <a:bodyPr/>
          <a:p>
            <a:endParaRPr lang="en-IN"/>
          </a:p>
        </p:txBody>
      </p:sp>
      <p:sp>
        <p:nvSpPr>
          <p:cNvPr id="1048696" name="Content Placeholder 2"/>
          <p:cNvSpPr>
            <a:spLocks noGrp="1"/>
          </p:cNvSpPr>
          <p:nvPr>
            <p:ph idx="1"/>
          </p:nvPr>
        </p:nvSpPr>
        <p:spPr/>
        <p:txBody>
          <a:bodyPr>
            <a:prstTxWarp prst="textWave4"/>
            <a:scene3d>
              <a:camera prst="orthographicFront">
                <a:rot lat="0" lon="0" rev="0"/>
              </a:camera>
              <a:lightRig dir="t" rig="glow">
                <a:rot lat="0" lon="0" rev="3600000"/>
              </a:lightRig>
            </a:scene3d>
            <a:sp3d prstMaterial="softEdge">
              <a:bevelT w="29210" h="16510"/>
              <a:contourClr>
                <a:schemeClr val="accent4">
                  <a:alpha val="95000"/>
                </a:schemeClr>
              </a:contourClr>
            </a:sp3d>
          </a:bodyPr>
          <a:p>
            <a:pPr>
              <a:buNone/>
            </a:pPr>
            <a:r>
              <a:rPr b="1" dirty="0" lang="en-IN"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algn="tl" blurRad="88000" dir="5040000" dist="50800">
                    <a:schemeClr val="accent4">
                      <a:tint val="80000"/>
                      <a:satMod val="250000"/>
                      <a:alpha val="45000"/>
                    </a:schemeClr>
                  </a:outerShdw>
                </a:effectLst>
                <a:latin typeface="Times New Roman" pitchFamily="18" charset="0"/>
                <a:cs typeface="Times New Roman" pitchFamily="18" charset="0"/>
              </a:rPr>
              <a:t>  </a:t>
            </a:r>
            <a:r>
              <a:rPr b="1" dirty="0" sz="6000" lang="en-IN"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latin typeface="Times New Roman" pitchFamily="18" charset="0"/>
                <a:cs typeface="Times New Roman" pitchFamily="18" charset="0"/>
              </a:rPr>
              <a:t>THANK </a:t>
            </a:r>
            <a:r>
              <a:rPr b="1" dirty="0" sz="6000" lang="en-IN"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latin typeface="Times New Roman" pitchFamily="18" charset="0"/>
                <a:cs typeface="Times New Roman" pitchFamily="18" charset="0"/>
              </a:rPr>
              <a:t>YOU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06" name="Title 1"/>
          <p:cNvSpPr>
            <a:spLocks noGrp="1"/>
          </p:cNvSpPr>
          <p:nvPr>
            <p:ph type="title"/>
          </p:nvPr>
        </p:nvSpPr>
        <p:spPr/>
        <p:txBody>
          <a:bodyPr/>
          <a:p>
            <a:endParaRPr lang="en-IN"/>
          </a:p>
        </p:txBody>
      </p:sp>
      <p:sp>
        <p:nvSpPr>
          <p:cNvPr id="1048607" name="Content Placeholder 2"/>
          <p:cNvSpPr>
            <a:spLocks noGrp="1"/>
          </p:cNvSpPr>
          <p:nvPr>
            <p:ph idx="1"/>
          </p:nvPr>
        </p:nvSpPr>
        <p:spPr/>
        <p:txBody>
          <a:bodyPr>
            <a:normAutofit/>
          </a:bodyPr>
          <a:p>
            <a:pPr>
              <a:buFont typeface="Arial" pitchFamily="34" charset="0"/>
              <a:buChar char="•"/>
            </a:pPr>
            <a:r>
              <a:rPr dirty="0" sz="2800" lang="en-US" smtClean="0">
                <a:latin typeface="Times New Roman" pitchFamily="18" charset="0"/>
                <a:cs typeface="Times New Roman" pitchFamily="18" charset="0"/>
              </a:rPr>
              <a:t>Pulmonary hypertension</a:t>
            </a:r>
          </a:p>
          <a:p>
            <a:pPr>
              <a:buFont typeface="Arial" pitchFamily="34" charset="0"/>
              <a:buChar char="•"/>
            </a:pPr>
            <a:r>
              <a:rPr dirty="0" sz="2800" lang="en-US" smtClean="0">
                <a:latin typeface="Times New Roman" pitchFamily="18" charset="0"/>
                <a:cs typeface="Times New Roman" pitchFamily="18" charset="0"/>
              </a:rPr>
              <a:t>Hypertension in adulthood</a:t>
            </a:r>
          </a:p>
          <a:p>
            <a:pPr>
              <a:buFont typeface="Arial" pitchFamily="34" charset="0"/>
              <a:buChar char="•"/>
            </a:pPr>
            <a:r>
              <a:rPr dirty="0" sz="2800" lang="en-US" smtClean="0">
                <a:latin typeface="Times New Roman" pitchFamily="18" charset="0"/>
                <a:cs typeface="Times New Roman" pitchFamily="18" charset="0"/>
              </a:rPr>
              <a:t>Increased insulin resistance </a:t>
            </a:r>
          </a:p>
          <a:p>
            <a:endParaRPr dirty="0" lang="en-I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08"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ETIOLOGY</a:t>
            </a:r>
            <a:endParaRPr dirty="0" sz="3600" lang="en-IN">
              <a:effectLst/>
              <a:latin typeface="Times New Roman" pitchFamily="18" charset="0"/>
              <a:cs typeface="Times New Roman" pitchFamily="18" charset="0"/>
            </a:endParaRPr>
          </a:p>
        </p:txBody>
      </p:sp>
      <p:sp>
        <p:nvSpPr>
          <p:cNvPr id="1048609" name="Content Placeholder 2"/>
          <p:cNvSpPr>
            <a:spLocks noGrp="1"/>
          </p:cNvSpPr>
          <p:nvPr>
            <p:ph idx="1"/>
          </p:nvPr>
        </p:nvSpPr>
        <p:spPr/>
        <p:txBody>
          <a:bodyPr>
            <a:normAutofit/>
          </a:bodyPr>
          <a:p>
            <a:pPr>
              <a:buNone/>
            </a:pPr>
            <a:r>
              <a:rPr dirty="0" sz="2800" lang="en-US" smtClean="0">
                <a:latin typeface="Times New Roman" pitchFamily="18" charset="0"/>
                <a:cs typeface="Times New Roman" pitchFamily="18" charset="0"/>
              </a:rPr>
              <a:t>In about 50 % , the cause of preterm </a:t>
            </a:r>
            <a:r>
              <a:rPr dirty="0" sz="2800" lang="en-US" err="1" smtClean="0">
                <a:latin typeface="Times New Roman" pitchFamily="18" charset="0"/>
                <a:cs typeface="Times New Roman" pitchFamily="18" charset="0"/>
              </a:rPr>
              <a:t>labour</a:t>
            </a:r>
            <a:r>
              <a:rPr dirty="0" sz="2800" lang="en-US" smtClean="0">
                <a:latin typeface="Times New Roman" pitchFamily="18" charset="0"/>
                <a:cs typeface="Times New Roman" pitchFamily="18" charset="0"/>
              </a:rPr>
              <a:t> is not</a:t>
            </a:r>
          </a:p>
          <a:p>
            <a:pPr>
              <a:buNone/>
            </a:pPr>
            <a:r>
              <a:rPr dirty="0" sz="2800" lang="en-US" smtClean="0">
                <a:latin typeface="Times New Roman" pitchFamily="18" charset="0"/>
                <a:cs typeface="Times New Roman" pitchFamily="18" charset="0"/>
              </a:rPr>
              <a:t>known. Often it is </a:t>
            </a:r>
            <a:r>
              <a:rPr dirty="0" sz="2800" lang="en-US" err="1" smtClean="0">
                <a:latin typeface="Times New Roman" pitchFamily="18" charset="0"/>
                <a:cs typeface="Times New Roman" pitchFamily="18" charset="0"/>
              </a:rPr>
              <a:t>multifactorial</a:t>
            </a:r>
            <a:r>
              <a:rPr dirty="0" sz="2800" lang="en-US" smtClean="0">
                <a:latin typeface="Times New Roman" pitchFamily="18" charset="0"/>
                <a:cs typeface="Times New Roman" pitchFamily="18" charset="0"/>
              </a:rPr>
              <a:t>. </a:t>
            </a:r>
          </a:p>
          <a:p>
            <a:pPr>
              <a:buNone/>
            </a:pPr>
            <a:r>
              <a:rPr dirty="0" sz="2800" lang="en-US" smtClean="0">
                <a:latin typeface="Times New Roman" pitchFamily="18" charset="0"/>
                <a:cs typeface="Times New Roman" pitchFamily="18" charset="0"/>
              </a:rPr>
              <a:t>Spontaneous preterm birth:</a:t>
            </a:r>
          </a:p>
          <a:p>
            <a:pPr indent="-514350" marL="596646">
              <a:buAutoNum type="arabicPeriod"/>
            </a:pPr>
            <a:r>
              <a:rPr dirty="0" sz="2800" lang="en-US" smtClean="0">
                <a:latin typeface="Times New Roman" pitchFamily="18" charset="0"/>
                <a:cs typeface="Times New Roman" pitchFamily="18" charset="0"/>
              </a:rPr>
              <a:t>History of previous preterm delivery</a:t>
            </a:r>
          </a:p>
          <a:p>
            <a:pPr indent="-514350" marL="596646">
              <a:buAutoNum type="arabicPeriod"/>
            </a:pPr>
            <a:r>
              <a:rPr dirty="0" sz="2800" lang="en-US" smtClean="0">
                <a:latin typeface="Times New Roman" pitchFamily="18" charset="0"/>
                <a:cs typeface="Times New Roman" pitchFamily="18" charset="0"/>
              </a:rPr>
              <a:t>History of genital tract colonization and infection </a:t>
            </a:r>
          </a:p>
          <a:p>
            <a:pPr indent="-514350" marL="596646">
              <a:buAutoNum type="alphaLcParenR"/>
            </a:pPr>
            <a:r>
              <a:rPr dirty="0" sz="2800" lang="en-US" err="1" smtClean="0">
                <a:latin typeface="Times New Roman" pitchFamily="18" charset="0"/>
                <a:cs typeface="Times New Roman" pitchFamily="18" charset="0"/>
              </a:rPr>
              <a:t>Bacteriuria</a:t>
            </a:r>
            <a:r>
              <a:rPr dirty="0" sz="2800" lang="en-US" smtClean="0">
                <a:latin typeface="Times New Roman" pitchFamily="18" charset="0"/>
                <a:cs typeface="Times New Roman" pitchFamily="18" charset="0"/>
              </a:rPr>
              <a:t> or recurrent UTI</a:t>
            </a:r>
          </a:p>
          <a:p>
            <a:pPr indent="-514350" marL="596646">
              <a:buAutoNum type="alphaLcParenR"/>
            </a:pPr>
            <a:r>
              <a:rPr dirty="0" sz="2800" lang="en-US" smtClean="0">
                <a:latin typeface="Times New Roman" pitchFamily="18" charset="0"/>
                <a:cs typeface="Times New Roman" pitchFamily="18" charset="0"/>
              </a:rPr>
              <a:t>STDs</a:t>
            </a:r>
          </a:p>
          <a:p>
            <a:pPr indent="-514350" marL="596646">
              <a:buAutoNum type="alphaLcParenR"/>
            </a:pPr>
            <a:r>
              <a:rPr dirty="0" sz="2800" lang="en-US" smtClean="0">
                <a:latin typeface="Times New Roman" pitchFamily="18" charset="0"/>
                <a:cs typeface="Times New Roman" pitchFamily="18" charset="0"/>
              </a:rPr>
              <a:t>Spontaneous or induced abortion</a:t>
            </a:r>
          </a:p>
          <a:p>
            <a:pPr indent="-514350" marL="596646">
              <a:buAutoNum type="alphaLcParenR"/>
            </a:pPr>
            <a:endParaRPr dirty="0" sz="2800" lang="en-US" smtClean="0">
              <a:latin typeface="Times New Roman" pitchFamily="18" charset="0"/>
              <a:cs typeface="Times New Roman" pitchFamily="18" charset="0"/>
            </a:endParaRPr>
          </a:p>
          <a:p>
            <a:endParaRPr dirty="0" lang="en-I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67" name=""/>
        <p:cNvGrpSpPr/>
        <p:nvPr/>
      </p:nvGrpSpPr>
      <p:grpSpPr>
        <a:xfrm>
          <a:off x="0" y="0"/>
          <a:ext cx="0" cy="0"/>
          <a:chOff x="0" y="0"/>
          <a:chExt cx="0" cy="0"/>
        </a:xfrm>
      </p:grpSpPr>
      <p:sp>
        <p:nvSpPr>
          <p:cNvPr id="1048610" name="Title 1"/>
          <p:cNvSpPr>
            <a:spLocks noGrp="1"/>
          </p:cNvSpPr>
          <p:nvPr>
            <p:ph type="title"/>
          </p:nvPr>
        </p:nvSpPr>
        <p:spPr/>
        <p:txBody>
          <a:bodyPr/>
          <a:p>
            <a:endParaRPr lang="en-IN"/>
          </a:p>
        </p:txBody>
      </p:sp>
      <p:sp>
        <p:nvSpPr>
          <p:cNvPr id="1048611" name="Content Placeholder 2"/>
          <p:cNvSpPr>
            <a:spLocks noGrp="1"/>
          </p:cNvSpPr>
          <p:nvPr>
            <p:ph idx="1"/>
          </p:nvPr>
        </p:nvSpPr>
        <p:spPr/>
        <p:txBody>
          <a:bodyPr>
            <a:normAutofit/>
          </a:bodyPr>
          <a:p>
            <a:pPr>
              <a:buNone/>
            </a:pPr>
            <a:r>
              <a:rPr dirty="0" sz="2800" lang="en-IN" smtClean="0">
                <a:latin typeface="Times New Roman" pitchFamily="18" charset="0"/>
                <a:cs typeface="Times New Roman" pitchFamily="18" charset="0"/>
              </a:rPr>
              <a:t> Genital tract infection</a:t>
            </a:r>
            <a:endParaRPr dirty="0" sz="2800" lang="en-US" smtClean="0">
              <a:latin typeface="Times New Roman" pitchFamily="18" charset="0"/>
              <a:cs typeface="Times New Roman" pitchFamily="18" charset="0"/>
            </a:endParaRPr>
          </a:p>
          <a:p>
            <a:pPr indent="-514350" marL="624078">
              <a:buFont typeface="+mj-lt"/>
              <a:buAutoNum type="romanLcPeriod"/>
            </a:pPr>
            <a:r>
              <a:rPr dirty="0" sz="2800" lang="en-US" smtClean="0">
                <a:latin typeface="Times New Roman" pitchFamily="18" charset="0"/>
                <a:cs typeface="Times New Roman" pitchFamily="18" charset="0"/>
              </a:rPr>
              <a:t>In women in spontaneous preterm </a:t>
            </a:r>
            <a:r>
              <a:rPr dirty="0" sz="2800" lang="en-US" err="1" smtClean="0">
                <a:latin typeface="Times New Roman" pitchFamily="18" charset="0"/>
                <a:cs typeface="Times New Roman" pitchFamily="18" charset="0"/>
              </a:rPr>
              <a:t>labour</a:t>
            </a:r>
            <a:r>
              <a:rPr dirty="0" sz="2800" lang="en-US" smtClean="0">
                <a:latin typeface="Times New Roman" pitchFamily="18" charset="0"/>
                <a:cs typeface="Times New Roman" pitchFamily="18" charset="0"/>
              </a:rPr>
              <a:t> and intact membranes, lower genital tract flora are commonly found in the amniotic fluid, placenta and membranes.</a:t>
            </a:r>
          </a:p>
          <a:p>
            <a:pPr indent="-514350" marL="624078">
              <a:buFont typeface="+mj-lt"/>
              <a:buAutoNum type="romanLcPeriod"/>
            </a:pPr>
            <a:r>
              <a:rPr dirty="0" sz="2800" lang="en-US" smtClean="0">
                <a:latin typeface="Times New Roman" pitchFamily="18" charset="0"/>
                <a:cs typeface="Times New Roman" pitchFamily="18" charset="0"/>
              </a:rPr>
              <a:t>The flora include </a:t>
            </a:r>
            <a:r>
              <a:rPr dirty="0" sz="2800" lang="en-US" err="1" smtClean="0">
                <a:latin typeface="Times New Roman" pitchFamily="18" charset="0"/>
                <a:cs typeface="Times New Roman" pitchFamily="18" charset="0"/>
              </a:rPr>
              <a:t>Ureaplasma</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urealyticum</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Mycoplasma</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hominis</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Fusobacterium</a:t>
            </a:r>
            <a:r>
              <a:rPr dirty="0" sz="2800" lang="en-US" smtClean="0">
                <a:latin typeface="Times New Roman" pitchFamily="18" charset="0"/>
                <a:cs typeface="Times New Roman" pitchFamily="18" charset="0"/>
              </a:rPr>
              <a:t> species, </a:t>
            </a:r>
            <a:r>
              <a:rPr dirty="0" sz="2800" lang="en-US" err="1" smtClean="0">
                <a:latin typeface="Times New Roman" pitchFamily="18" charset="0"/>
                <a:cs typeface="Times New Roman" pitchFamily="18" charset="0"/>
              </a:rPr>
              <a:t>Gardnerella</a:t>
            </a:r>
            <a:r>
              <a:rPr dirty="0" sz="2800" lang="en-US" smtClean="0">
                <a:latin typeface="Times New Roman" pitchFamily="18" charset="0"/>
                <a:cs typeface="Times New Roman" pitchFamily="18" charset="0"/>
              </a:rPr>
              <a:t> </a:t>
            </a:r>
            <a:r>
              <a:rPr dirty="0" sz="2800" lang="en-US" err="1" smtClean="0">
                <a:latin typeface="Times New Roman" pitchFamily="18" charset="0"/>
                <a:cs typeface="Times New Roman" pitchFamily="18" charset="0"/>
              </a:rPr>
              <a:t>vaginalis</a:t>
            </a:r>
            <a:r>
              <a:rPr dirty="0" sz="2800" lang="en-US" smtClean="0">
                <a:latin typeface="Times New Roman" pitchFamily="18" charset="0"/>
                <a:cs typeface="Times New Roman" pitchFamily="18" charset="0"/>
              </a:rPr>
              <a:t> and </a:t>
            </a:r>
            <a:r>
              <a:rPr dirty="0" sz="2800" lang="en-US" err="1" smtClean="0">
                <a:latin typeface="Times New Roman" pitchFamily="18" charset="0"/>
                <a:cs typeface="Times New Roman" pitchFamily="18" charset="0"/>
              </a:rPr>
              <a:t>Bacteroides</a:t>
            </a:r>
            <a:r>
              <a:rPr dirty="0" sz="2800" lang="en-US" smtClean="0">
                <a:latin typeface="Times New Roman" pitchFamily="18" charset="0"/>
                <a:cs typeface="Times New Roman" pitchFamily="18" charset="0"/>
              </a:rPr>
              <a:t> species.</a:t>
            </a:r>
          </a:p>
          <a:p>
            <a:pPr indent="-514350" marL="624078">
              <a:buFont typeface="+mj-lt"/>
              <a:buAutoNum type="romanLcPeriod"/>
            </a:pPr>
            <a:r>
              <a:rPr dirty="0" sz="2800" lang="en-US" smtClean="0">
                <a:latin typeface="Times New Roman" pitchFamily="18" charset="0"/>
                <a:cs typeface="Times New Roman" pitchFamily="18" charset="0"/>
              </a:rPr>
              <a:t>Evidence of infection is less common after 34 wks</a:t>
            </a:r>
          </a:p>
          <a:p>
            <a:endParaRPr dirty="0"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68" name=""/>
        <p:cNvGrpSpPr/>
        <p:nvPr/>
      </p:nvGrpSpPr>
      <p:grpSpPr>
        <a:xfrm>
          <a:off x="0" y="0"/>
          <a:ext cx="0" cy="0"/>
          <a:chOff x="0" y="0"/>
          <a:chExt cx="0" cy="0"/>
        </a:xfrm>
      </p:grpSpPr>
      <p:sp>
        <p:nvSpPr>
          <p:cNvPr id="1048612" name="Title 1"/>
          <p:cNvSpPr>
            <a:spLocks noGrp="1"/>
          </p:cNvSpPr>
          <p:nvPr>
            <p:ph type="title"/>
          </p:nvPr>
        </p:nvSpPr>
        <p:spPr/>
        <p:txBody>
          <a:bodyPr>
            <a:normAutofit/>
          </a:bodyPr>
          <a:p>
            <a:r>
              <a:rPr dirty="0" sz="3600" lang="en-IN" smtClean="0">
                <a:effectLst/>
                <a:latin typeface="Times New Roman" pitchFamily="18" charset="0"/>
                <a:cs typeface="Times New Roman" pitchFamily="18" charset="0"/>
              </a:rPr>
              <a:t>BACTERIAL VAGINOSIS</a:t>
            </a:r>
            <a:endParaRPr dirty="0" sz="3600" lang="en-IN">
              <a:effectLst/>
              <a:latin typeface="Times New Roman" pitchFamily="18" charset="0"/>
              <a:cs typeface="Times New Roman" pitchFamily="18" charset="0"/>
            </a:endParaRPr>
          </a:p>
        </p:txBody>
      </p:sp>
      <p:sp>
        <p:nvSpPr>
          <p:cNvPr id="1048613" name="Content Placeholder 2"/>
          <p:cNvSpPr>
            <a:spLocks noGrp="1"/>
          </p:cNvSpPr>
          <p:nvPr>
            <p:ph idx="1"/>
          </p:nvPr>
        </p:nvSpPr>
        <p:spPr/>
        <p:txBody>
          <a:bodyPr>
            <a:normAutofit/>
          </a:bodyPr>
          <a:p>
            <a:r>
              <a:rPr dirty="0" sz="3000" lang="en-US" smtClean="0">
                <a:latin typeface="Times New Roman" pitchFamily="18" charset="0"/>
                <a:cs typeface="Times New Roman" pitchFamily="18" charset="0"/>
              </a:rPr>
              <a:t>In this condition lactobacillus predominant vaginal flora is replaced with gram negative anaerobes </a:t>
            </a:r>
            <a:r>
              <a:rPr dirty="0" sz="3000" lang="en-US" err="1" smtClean="0">
                <a:latin typeface="Times New Roman" pitchFamily="18" charset="0"/>
                <a:cs typeface="Times New Roman" pitchFamily="18" charset="0"/>
              </a:rPr>
              <a:t>eg.</a:t>
            </a:r>
            <a:r>
              <a:rPr dirty="0" sz="3000" i="1" lang="en-US" err="1" smtClean="0">
                <a:latin typeface="Times New Roman" pitchFamily="18" charset="0"/>
                <a:cs typeface="Times New Roman" pitchFamily="18" charset="0"/>
              </a:rPr>
              <a:t>Gardnerella</a:t>
            </a:r>
            <a:r>
              <a:rPr dirty="0" sz="3000" i="1" lang="en-US" smtClean="0">
                <a:latin typeface="Times New Roman" pitchFamily="18" charset="0"/>
                <a:cs typeface="Times New Roman" pitchFamily="18" charset="0"/>
              </a:rPr>
              <a:t> </a:t>
            </a:r>
            <a:r>
              <a:rPr dirty="0" sz="3000" i="1" lang="en-US" err="1" smtClean="0">
                <a:latin typeface="Times New Roman" pitchFamily="18" charset="0"/>
                <a:cs typeface="Times New Roman" pitchFamily="18" charset="0"/>
              </a:rPr>
              <a:t>vaginalis</a:t>
            </a:r>
            <a:r>
              <a:rPr dirty="0" sz="3000" lang="en-US" smtClean="0">
                <a:latin typeface="Times New Roman" pitchFamily="18" charset="0"/>
                <a:cs typeface="Times New Roman" pitchFamily="18" charset="0"/>
              </a:rPr>
              <a:t>,</a:t>
            </a:r>
            <a:r>
              <a:rPr dirty="0" sz="3000" i="1" lang="en-US" smtClean="0">
                <a:latin typeface="Times New Roman" pitchFamily="18" charset="0"/>
                <a:cs typeface="Times New Roman" pitchFamily="18" charset="0"/>
              </a:rPr>
              <a:t> </a:t>
            </a:r>
            <a:r>
              <a:rPr dirty="0" sz="3000" i="1" lang="en-US" err="1" smtClean="0">
                <a:latin typeface="Times New Roman" pitchFamily="18" charset="0"/>
                <a:cs typeface="Times New Roman" pitchFamily="18" charset="0"/>
              </a:rPr>
              <a:t>Mobiluncus</a:t>
            </a:r>
            <a:r>
              <a:rPr dirty="0" sz="3000" i="1" lang="en-US" smtClean="0">
                <a:latin typeface="Times New Roman" pitchFamily="18" charset="0"/>
                <a:cs typeface="Times New Roman" pitchFamily="18" charset="0"/>
              </a:rPr>
              <a:t> , </a:t>
            </a:r>
            <a:r>
              <a:rPr dirty="0" sz="3000" i="1" lang="en-US" err="1" smtClean="0">
                <a:latin typeface="Times New Roman" pitchFamily="18" charset="0"/>
                <a:cs typeface="Times New Roman" pitchFamily="18" charset="0"/>
              </a:rPr>
              <a:t>Prevotella</a:t>
            </a:r>
            <a:r>
              <a:rPr dirty="0" sz="3000" lang="en-US" smtClean="0">
                <a:latin typeface="Times New Roman" pitchFamily="18" charset="0"/>
                <a:cs typeface="Times New Roman" pitchFamily="18" charset="0"/>
              </a:rPr>
              <a:t> and </a:t>
            </a:r>
            <a:r>
              <a:rPr dirty="0" sz="3000" i="1" lang="en-US" err="1" smtClean="0">
                <a:latin typeface="Times New Roman" pitchFamily="18" charset="0"/>
                <a:cs typeface="Times New Roman" pitchFamily="18" charset="0"/>
              </a:rPr>
              <a:t>Mycoplasma</a:t>
            </a:r>
            <a:r>
              <a:rPr dirty="0" sz="3000" i="1" lang="en-US" smtClean="0">
                <a:latin typeface="Times New Roman" pitchFamily="18" charset="0"/>
                <a:cs typeface="Times New Roman" pitchFamily="18" charset="0"/>
              </a:rPr>
              <a:t> </a:t>
            </a:r>
            <a:r>
              <a:rPr dirty="0" sz="3000" i="1" lang="en-US" err="1" smtClean="0">
                <a:latin typeface="Times New Roman" pitchFamily="18" charset="0"/>
                <a:cs typeface="Times New Roman" pitchFamily="18" charset="0"/>
              </a:rPr>
              <a:t>hominis</a:t>
            </a:r>
            <a:r>
              <a:rPr dirty="0" sz="3000" lang="en-US" smtClean="0">
                <a:latin typeface="Times New Roman" pitchFamily="18" charset="0"/>
                <a:cs typeface="Times New Roman" pitchFamily="18" charset="0"/>
              </a:rPr>
              <a:t>.</a:t>
            </a:r>
          </a:p>
          <a:p>
            <a:endParaRPr dirty="0" sz="3000" lang="en-US" smtClean="0">
              <a:latin typeface="Times New Roman" pitchFamily="18" charset="0"/>
              <a:cs typeface="Times New Roman" pitchFamily="18" charset="0"/>
            </a:endParaRPr>
          </a:p>
          <a:p>
            <a:r>
              <a:rPr dirty="0" sz="3000" lang="en-US" smtClean="0">
                <a:latin typeface="Times New Roman" pitchFamily="18" charset="0"/>
                <a:cs typeface="Times New Roman" pitchFamily="18" charset="0"/>
              </a:rPr>
              <a:t>BV is associated with two fold increased risk of spontaneous preterm birth.</a:t>
            </a:r>
          </a:p>
          <a:p>
            <a:endParaRPr dirty="0" sz="3000" lang="en-US" smtClean="0">
              <a:latin typeface="Times New Roman" pitchFamily="18" charset="0"/>
              <a:cs typeface="Times New Roman" pitchFamily="18" charset="0"/>
            </a:endParaRPr>
          </a:p>
          <a:p>
            <a:r>
              <a:rPr dirty="0" sz="3000" lang="en-US" smtClean="0">
                <a:latin typeface="Times New Roman" pitchFamily="18" charset="0"/>
                <a:cs typeface="Times New Roman" pitchFamily="18" charset="0"/>
              </a:rPr>
              <a:t>Despite the association antibiotic eradication of BV does not consistently reduce the risk of preterm birth.</a:t>
            </a:r>
          </a:p>
          <a:p>
            <a:endParaRPr dirty="0" sz="2800" lang="en-IN">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69" name=""/>
        <p:cNvGrpSpPr/>
        <p:nvPr/>
      </p:nvGrpSpPr>
      <p:grpSpPr>
        <a:xfrm>
          <a:off x="0" y="0"/>
          <a:ext cx="0" cy="0"/>
          <a:chOff x="0" y="0"/>
          <a:chExt cx="0" cy="0"/>
        </a:xfrm>
      </p:grpSpPr>
      <p:sp>
        <p:nvSpPr>
          <p:cNvPr id="1048614" name="Title 1"/>
          <p:cNvSpPr>
            <a:spLocks noGrp="1"/>
          </p:cNvSpPr>
          <p:nvPr>
            <p:ph type="title"/>
          </p:nvPr>
        </p:nvSpPr>
        <p:spPr/>
        <p:txBody>
          <a:bodyPr/>
          <a:p>
            <a:endParaRPr lang="en-IN"/>
          </a:p>
        </p:txBody>
      </p:sp>
      <p:sp>
        <p:nvSpPr>
          <p:cNvPr id="1048615" name="Content Placeholder 2"/>
          <p:cNvSpPr>
            <a:spLocks noGrp="1"/>
          </p:cNvSpPr>
          <p:nvPr>
            <p:ph idx="1"/>
          </p:nvPr>
        </p:nvSpPr>
        <p:spPr/>
        <p:txBody>
          <a:bodyPr>
            <a:normAutofit/>
          </a:bodyPr>
          <a:p>
            <a:pPr>
              <a:buNone/>
            </a:pPr>
            <a:r>
              <a:rPr dirty="0" sz="3000" lang="en-US" smtClean="0">
                <a:latin typeface="Times New Roman" pitchFamily="18" charset="0"/>
                <a:cs typeface="Times New Roman" pitchFamily="18" charset="0"/>
              </a:rPr>
              <a:t>3. Pregnancy following ART: </a:t>
            </a:r>
          </a:p>
          <a:p>
            <a:pPr>
              <a:buFont typeface="Arial" pitchFamily="34" charset="0"/>
              <a:buChar char="•"/>
            </a:pPr>
            <a:r>
              <a:rPr dirty="0" sz="3000" lang="en-US" err="1" smtClean="0">
                <a:latin typeface="Times New Roman" pitchFamily="18" charset="0"/>
                <a:cs typeface="Times New Roman" pitchFamily="18" charset="0"/>
              </a:rPr>
              <a:t>Multifetal</a:t>
            </a:r>
            <a:r>
              <a:rPr dirty="0" sz="3000" lang="en-US" smtClean="0">
                <a:latin typeface="Times New Roman" pitchFamily="18" charset="0"/>
                <a:cs typeface="Times New Roman" pitchFamily="18" charset="0"/>
              </a:rPr>
              <a:t> gestation</a:t>
            </a:r>
          </a:p>
          <a:p>
            <a:pPr>
              <a:buFont typeface="Arial" pitchFamily="34" charset="0"/>
              <a:buChar char="•"/>
            </a:pPr>
            <a:r>
              <a:rPr dirty="0" sz="3000" lang="en-US" smtClean="0">
                <a:latin typeface="Times New Roman" pitchFamily="18" charset="0"/>
                <a:cs typeface="Times New Roman" pitchFamily="18" charset="0"/>
              </a:rPr>
              <a:t>Microbial colonization of the upper genital tract</a:t>
            </a:r>
          </a:p>
          <a:p>
            <a:pPr>
              <a:buFont typeface="Arial" pitchFamily="34" charset="0"/>
              <a:buChar char="•"/>
            </a:pPr>
            <a:r>
              <a:rPr dirty="0" sz="3000" lang="en-US" smtClean="0">
                <a:latin typeface="Times New Roman" pitchFamily="18" charset="0"/>
                <a:cs typeface="Times New Roman" pitchFamily="18" charset="0"/>
              </a:rPr>
              <a:t>Increased rate of birth defects </a:t>
            </a:r>
          </a:p>
          <a:p>
            <a:pPr>
              <a:buFont typeface="Arial" pitchFamily="34" charset="0"/>
              <a:buChar char="•"/>
            </a:pPr>
            <a:r>
              <a:rPr dirty="0" sz="3000" lang="en-US" smtClean="0">
                <a:latin typeface="Times New Roman" pitchFamily="18" charset="0"/>
                <a:cs typeface="Times New Roman" pitchFamily="18" charset="0"/>
              </a:rPr>
              <a:t>Side effects of </a:t>
            </a:r>
            <a:r>
              <a:rPr dirty="0" sz="3000" lang="en-US" err="1" smtClean="0">
                <a:latin typeface="Times New Roman" pitchFamily="18" charset="0"/>
                <a:cs typeface="Times New Roman" pitchFamily="18" charset="0"/>
              </a:rPr>
              <a:t>superovulation</a:t>
            </a:r>
            <a:endParaRPr dirty="0" sz="3000" lang="en-US" smtClean="0">
              <a:latin typeface="Times New Roman" pitchFamily="18" charset="0"/>
              <a:cs typeface="Times New Roman" pitchFamily="18" charset="0"/>
            </a:endParaRPr>
          </a:p>
          <a:p>
            <a:pPr>
              <a:buNone/>
            </a:pPr>
            <a:r>
              <a:rPr dirty="0" sz="3000" lang="en-US" smtClean="0">
                <a:latin typeface="Times New Roman" pitchFamily="18" charset="0"/>
                <a:cs typeface="Times New Roman" pitchFamily="18" charset="0"/>
              </a:rPr>
              <a:t>4. Cigarette smoking  </a:t>
            </a:r>
          </a:p>
          <a:p>
            <a:pPr>
              <a:buNone/>
            </a:pPr>
            <a:r>
              <a:rPr dirty="0" sz="3000" lang="en-US" smtClean="0">
                <a:latin typeface="Times New Roman" pitchFamily="18" charset="0"/>
                <a:cs typeface="Times New Roman" pitchFamily="18" charset="0"/>
              </a:rPr>
              <a:t>5. Poor nutrition and Low </a:t>
            </a:r>
            <a:r>
              <a:rPr dirty="0" sz="3000" lang="en-US" err="1" smtClean="0">
                <a:latin typeface="Times New Roman" pitchFamily="18" charset="0"/>
                <a:cs typeface="Times New Roman" pitchFamily="18" charset="0"/>
              </a:rPr>
              <a:t>prepregnancy</a:t>
            </a:r>
            <a:r>
              <a:rPr dirty="0" sz="3000" lang="en-US" smtClean="0">
                <a:latin typeface="Times New Roman" pitchFamily="18" charset="0"/>
                <a:cs typeface="Times New Roman" pitchFamily="18" charset="0"/>
              </a:rPr>
              <a:t> BMI&lt; 19.8 kg/sq m</a:t>
            </a:r>
          </a:p>
          <a:p>
            <a:pPr>
              <a:buNone/>
            </a:pPr>
            <a:r>
              <a:rPr dirty="0" sz="3000" lang="en-US" smtClean="0">
                <a:latin typeface="Times New Roman" pitchFamily="18" charset="0"/>
                <a:cs typeface="Times New Roman" pitchFamily="18" charset="0"/>
              </a:rPr>
              <a:t>6. Maternal stress</a:t>
            </a:r>
          </a:p>
          <a:p>
            <a:pPr>
              <a:buNone/>
            </a:pPr>
            <a:r>
              <a:rPr dirty="0" sz="3000" lang="en-US" smtClean="0">
                <a:latin typeface="Times New Roman" pitchFamily="18" charset="0"/>
                <a:cs typeface="Times New Roman" pitchFamily="18" charset="0"/>
              </a:rPr>
              <a:t>7. Periodontal disease</a:t>
            </a:r>
          </a:p>
          <a:p>
            <a:pPr>
              <a:buNone/>
            </a:pPr>
            <a:r>
              <a:rPr dirty="0" sz="3000" lang="en-US" smtClean="0">
                <a:latin typeface="Times New Roman" pitchFamily="18" charset="0"/>
                <a:cs typeface="Times New Roman" pitchFamily="18" charset="0"/>
              </a:rPr>
              <a:t>8. Uterine anomaly</a:t>
            </a:r>
          </a:p>
          <a:p>
            <a:endParaRPr dirty="0" sz="2800" lang="en-I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lastClr="000000" val="windowText"/>
      </a:dk1>
      <a:lt1>
        <a:sysClr lastClr="FFFFFF" val="window"/>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r="5400000" dist="25400" rotWithShape="0">
              <a:srgbClr val="000000">
                <a:alpha val="43137"/>
              </a:srgbClr>
            </a:outerShdw>
          </a:effectLst>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8700000"/>
            </a:lightRig>
          </a:scene3d>
          <a:sp3d contourW="12700">
            <a:bevelT w="0" h="0"/>
            <a:contourClr>
              <a:schemeClr val="phClr">
                <a:shade val="80000"/>
              </a:schemeClr>
            </a:contourClr>
          </a:sp3d>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algn="tl" flip="xy" sx="90000" sy="90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                          PRETERM LABOUR</dc:title>
  <dc:creator>hp</dc:creator>
  <cp:lastModifiedBy>hp</cp:lastModifiedBy>
  <dcterms:created xsi:type="dcterms:W3CDTF">2006-08-15T02:00:00Z</dcterms:created>
  <dcterms:modified xsi:type="dcterms:W3CDTF">2025-07-13T09:37:39Z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cfefae0194cd437d80315902aee36916</vt:lpwstr>
  </property>
</Properties>
</file>