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3" r:id="rId2"/>
    <p:sldId id="257" r:id="rId3"/>
    <p:sldId id="258" r:id="rId4"/>
    <p:sldId id="259" r:id="rId5"/>
    <p:sldId id="260" r:id="rId6"/>
    <p:sldId id="261" r:id="rId7"/>
    <p:sldId id="278" r:id="rId8"/>
    <p:sldId id="268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7542-D1DA-4640-916B-944F7FFF5BF4}" type="datetimeFigureOut">
              <a:rPr lang="en-IN" smtClean="0"/>
              <a:t>14-07-2025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C0BB6-FBDD-487B-AB2A-F690B45337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43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C0BB6-FBDD-487B-AB2A-F690B453376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75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C46F-4A17-1CD1-3C93-319C95368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8458200" cy="1865313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Neonatal Resuscitation 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DC51E-8814-9D89-97BF-851BFA106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016500"/>
            <a:ext cx="44450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</a:rPr>
              <a:t>Dr. Jyoti Kumari Jangir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</a:rPr>
              <a:t>Assistant Professor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</a:rPr>
              <a:t>MD (</a:t>
            </a:r>
            <a:r>
              <a:rPr lang="en-US" sz="2800" dirty="0" err="1">
                <a:solidFill>
                  <a:schemeClr val="tx1"/>
                </a:solidFill>
              </a:rPr>
              <a:t>Kaumarbhritya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en-IN" sz="2800" dirty="0">
              <a:solidFill>
                <a:schemeClr val="tx1"/>
              </a:solidFill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4098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Neonatal-resuscitation-2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EBBB-EB1C-86D1-0F6F-DEBB6CA0A2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068" t="27778" r="40682" b="28317"/>
          <a:stretch>
            <a:fillRect/>
          </a:stretch>
        </p:blipFill>
        <p:spPr>
          <a:xfrm>
            <a:off x="0" y="-101600"/>
            <a:ext cx="9258300" cy="69550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Neonatal-resuscit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Neonatal-resuscit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Neonatal-resuscit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Neonatal-resuscit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2DD9-A2F8-A6CC-836A-E3C90DA4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1CF08-E6A0-CD9C-BC4A-0C46FA174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273" t="24565" r="42790" b="16432"/>
          <a:stretch>
            <a:fillRect/>
          </a:stretch>
        </p:blipFill>
        <p:spPr>
          <a:xfrm>
            <a:off x="306531" y="-58249"/>
            <a:ext cx="8530937" cy="6916249"/>
          </a:xfrm>
        </p:spPr>
      </p:pic>
    </p:spTree>
    <p:extLst>
      <p:ext uri="{BB962C8B-B14F-4D97-AF65-F5344CB8AC3E}">
        <p14:creationId xmlns:p14="http://schemas.microsoft.com/office/powerpoint/2010/main" val="201528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Neonatal-resuscit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ank You Doctor Images – Browse 9,970 Stock Photos, Vectors, and Video ...">
            <a:extLst>
              <a:ext uri="{FF2B5EF4-FFF2-40B4-BE49-F238E27FC236}">
                <a16:creationId xmlns:a16="http://schemas.microsoft.com/office/drawing/2014/main" id="{07531003-2AD6-6BDE-79FC-6114C532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4543"/>
            <a:ext cx="9015353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1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202</TotalTime>
  <Words>14</Words>
  <Application>Microsoft Office PowerPoint</Application>
  <PresentationFormat>On-screen Show (4:3)</PresentationFormat>
  <Paragraphs>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Neonatal Resuscitation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hp laptop</cp:lastModifiedBy>
  <cp:revision>11</cp:revision>
  <dcterms:created xsi:type="dcterms:W3CDTF">2013-01-27T09:14:16Z</dcterms:created>
  <dcterms:modified xsi:type="dcterms:W3CDTF">2025-07-14T05:44:29Z</dcterms:modified>
  <cp:category/>
</cp:coreProperties>
</file>