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4630400" cy="10972800"/>
  <p:notesSz cx="109728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23" d="100"/>
          <a:sy n="23" d="100"/>
        </p:scale>
        <p:origin x="15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9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E744-D85D-462B-9F29-3F3E439C197F}" type="datetimeFigureOut">
              <a:rPr lang="en-IN" smtClean="0"/>
              <a:t>12-09-2025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42228" y="9387410"/>
            <a:ext cx="661400" cy="584200"/>
          </a:xfrm>
        </p:spPr>
        <p:txBody>
          <a:bodyPr/>
          <a:lstStyle/>
          <a:p>
            <a:fld id="{4008EE50-EA83-432A-A3E4-AA6AA0E7DB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43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7451-B7AA-D5F1-C6E6-B14DD8F1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Cource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Learning Outcomes</a:t>
            </a:r>
            <a:b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30DC-8B28-7EA1-058A-7227F30E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984" y="3827418"/>
            <a:ext cx="12579532" cy="5434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dirty="0"/>
              <a:t>Evaluate normal growth and development and its deviation in children.</a:t>
            </a:r>
          </a:p>
          <a:p>
            <a:pPr>
              <a:lnSpc>
                <a:spcPct val="250000"/>
              </a:lnSpc>
            </a:pPr>
            <a:r>
              <a:rPr lang="en-US" dirty="0"/>
              <a:t>Demonstrate knowledge and skills in assessing and intervening child health through Ayurveda with research updates</a:t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2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428A-63E4-5206-3541-2A62DD16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063" y="2220688"/>
            <a:ext cx="11569879" cy="69494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learning methods-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lecture with power point presentation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Cognitive/comprehension and Cognition / Knowledge 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to know / desirable to know / Nice to know-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Know and Desire to know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Millers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pyramid- 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03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</Words>
  <Application>Microsoft Office PowerPoint</Application>
  <PresentationFormat>Custom</PresentationFormat>
  <Paragraphs>37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Office Theme</vt:lpstr>
      <vt:lpstr>                                                                                                  Cource Learning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 laptop</cp:lastModifiedBy>
  <cp:revision>3</cp:revision>
  <dcterms:created xsi:type="dcterms:W3CDTF">2025-06-17T09:01:52Z</dcterms:created>
  <dcterms:modified xsi:type="dcterms:W3CDTF">2025-09-12T06:14:54Z</dcterms:modified>
</cp:coreProperties>
</file>